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10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80227" y="215660"/>
            <a:ext cx="10124386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PATVIRTINTA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Klaipėdos lopšelio-darželio „Eglutė“ </a:t>
            </a:r>
            <a:b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direktoriaus 2022 m.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balandžio 5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b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įsakymu Nr. 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V-39</a:t>
            </a:r>
            <a: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400" b="1" i="1" dirty="0">
                <a:latin typeface="Arial Narrow" panose="020B0606020202030204" pitchFamily="34" charset="0"/>
              </a:rPr>
              <a:t/>
            </a:r>
            <a:br>
              <a:rPr lang="lt-LT" sz="2400" b="1" i="1" dirty="0">
                <a:latin typeface="Arial Narrow" panose="020B0606020202030204" pitchFamily="34" charset="0"/>
              </a:rPr>
            </a:br>
            <a:r>
              <a:rPr lang="lt-LT" sz="2400" b="1" i="1" dirty="0" smtClean="0">
                <a:latin typeface="Arial Narrow" panose="020B0606020202030204" pitchFamily="34" charset="0"/>
              </a:rPr>
              <a:t>KLAIPĖDOS LOPŠELIO-DARŽELIO „EGLUTĖ</a:t>
            </a:r>
            <a:r>
              <a:rPr lang="lt-LT" sz="2400" b="1" i="1" dirty="0" smtClean="0">
                <a:latin typeface="Arial Narrow" panose="020B0606020202030204" pitchFamily="34" charset="0"/>
              </a:rPr>
              <a:t>“ BENDRADARBIAVIMO </a:t>
            </a:r>
            <a:r>
              <a:rPr lang="lt-LT" sz="2400" b="1" i="1" dirty="0" smtClean="0">
                <a:latin typeface="Arial Narrow" panose="020B0606020202030204" pitchFamily="34" charset="0"/>
              </a:rPr>
              <a:t>SU TĖVAIS SISTEMA</a:t>
            </a:r>
            <a:endParaRPr lang="lt-LT" sz="2400" b="1" i="1" dirty="0">
              <a:latin typeface="Arial Narrow" panose="020B060602020203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897147" y="1880559"/>
            <a:ext cx="2881223" cy="471002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u="sng" dirty="0" smtClean="0"/>
              <a:t>Tėvų informavimas: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Tėvų taryba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Įstaigos taryba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Bendri tėvų   susirinkimai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Grupių tėvų susirinkimai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Individualūs pokalbiai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Informaciniai stendai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Internetinis puslapis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Elektroninis dienynas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Grupių Facebook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Elektroninis paštas, telefonas</a:t>
            </a:r>
            <a:endParaRPr lang="lt-LT" dirty="0"/>
          </a:p>
        </p:txBody>
      </p:sp>
      <p:sp>
        <p:nvSpPr>
          <p:cNvPr id="6" name="Stačiakampis 5"/>
          <p:cNvSpPr/>
          <p:nvPr/>
        </p:nvSpPr>
        <p:spPr>
          <a:xfrm>
            <a:off x="4408097" y="1880558"/>
            <a:ext cx="3071004" cy="4710024"/>
          </a:xfrm>
          <a:prstGeom prst="rect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u="sng" dirty="0" smtClean="0"/>
              <a:t>Tėvų dalyvavimas ugdymo procese: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Ugdomosios veiklos planavimas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Kasdieninė vaikų veikla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Renginių, išvykų organizavimas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Projektų rengimas ir įgyvendinimas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Bendri kūrybiniai darbai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Ugdomosios aplinkos kūrimas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Vaikų pasiekimų vertinimas</a:t>
            </a:r>
          </a:p>
          <a:p>
            <a:endParaRPr lang="lt-LT" dirty="0" smtClean="0"/>
          </a:p>
        </p:txBody>
      </p:sp>
      <p:sp>
        <p:nvSpPr>
          <p:cNvPr id="7" name="Stačiakampis 6"/>
          <p:cNvSpPr/>
          <p:nvPr/>
        </p:nvSpPr>
        <p:spPr>
          <a:xfrm>
            <a:off x="8108829" y="1811548"/>
            <a:ext cx="3295291" cy="4779034"/>
          </a:xfrm>
          <a:prstGeom prst="rect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u="sng" dirty="0" smtClean="0"/>
              <a:t>Tėvų švietimas: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Ugdymo programų pristatymas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Pranešimai, paskaitos, atviros veiklos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Informaciniai lankstinukai, atmintinės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Atvirų durų dienos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Apskrito stalo diskusijos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Individualios konsultacijos, pokalbiai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Rekomendacijos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Stendinė medžiaga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Atviros veiklos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618930686"/>
      </p:ext>
    </p:extLst>
  </p:cSld>
  <p:clrMapOvr>
    <a:masterClrMapping/>
  </p:clrMapOvr>
</p:sld>
</file>

<file path=ppt/theme/theme1.xml><?xml version="1.0" encoding="utf-8"?>
<a:theme xmlns:a="http://schemas.openxmlformats.org/drawingml/2006/main" name="Šnabždesy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</TotalTime>
  <Words>88</Words>
  <Application>Microsoft Office PowerPoint</Application>
  <PresentationFormat>Plačiaekranė</PresentationFormat>
  <Paragraphs>30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Times New Roman</vt:lpstr>
      <vt:lpstr>Wingdings 3</vt:lpstr>
      <vt:lpstr>Šnabždesys</vt:lpstr>
      <vt:lpstr>                                                                                                                                                                       PATVIRTINTA                                                                                                                                                                                                          Klaipėdos lopšelio-darželio „Eglutė“                                                                                                                                                                                                         direktoriaus 2022 m. balandžio 5 d.                                                                                                                                                                            įsakymu Nr. V-39  KLAIPĖDOS LOPŠELIO-DARŽELIO „EGLUTĖ“ BENDRADARBIAVIMO SU TĖVAIS SISTEMA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„Microsoft“ abonementas</dc:creator>
  <cp:lastModifiedBy>„Microsoft“ abonementas</cp:lastModifiedBy>
  <cp:revision>11</cp:revision>
  <cp:lastPrinted>2022-05-19T07:23:08Z</cp:lastPrinted>
  <dcterms:created xsi:type="dcterms:W3CDTF">2022-04-11T14:19:45Z</dcterms:created>
  <dcterms:modified xsi:type="dcterms:W3CDTF">2022-05-19T07:26:54Z</dcterms:modified>
</cp:coreProperties>
</file>