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rts/chart3.xml" ContentType="application/vnd.openxmlformats-officedocument.drawingml.chart+xml"/>
  <Override PartName="/ppt/notesSlides/notesSlide6.xml" ContentType="application/vnd.openxmlformats-officedocument.presentationml.notesSlide+xml"/>
  <Override PartName="/ppt/charts/chart4.xml" ContentType="application/vnd.openxmlformats-officedocument.drawingml.chart+xml"/>
  <Override PartName="/ppt/notesSlides/notesSlide7.xml" ContentType="application/vnd.openxmlformats-officedocument.presentationml.notesSlid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8.xml" ContentType="application/vnd.openxmlformats-officedocument.presentationml.notesSlide+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charts/chart11.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9.xml" ContentType="application/vnd.openxmlformats-officedocument.presentationml.notesSlide+xml"/>
  <Override PartName="/ppt/charts/chart12.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2" r:id="rId2"/>
  </p:sldMasterIdLst>
  <p:notesMasterIdLst>
    <p:notesMasterId r:id="rId27"/>
  </p:notesMasterIdLst>
  <p:handoutMasterIdLst>
    <p:handoutMasterId r:id="rId28"/>
  </p:handoutMasterIdLst>
  <p:sldIdLst>
    <p:sldId id="256" r:id="rId3"/>
    <p:sldId id="306" r:id="rId4"/>
    <p:sldId id="276" r:id="rId5"/>
    <p:sldId id="277" r:id="rId6"/>
    <p:sldId id="278" r:id="rId7"/>
    <p:sldId id="301" r:id="rId8"/>
    <p:sldId id="288" r:id="rId9"/>
    <p:sldId id="281" r:id="rId10"/>
    <p:sldId id="290" r:id="rId11"/>
    <p:sldId id="289" r:id="rId12"/>
    <p:sldId id="291" r:id="rId13"/>
    <p:sldId id="286" r:id="rId14"/>
    <p:sldId id="295" r:id="rId15"/>
    <p:sldId id="302" r:id="rId16"/>
    <p:sldId id="300" r:id="rId17"/>
    <p:sldId id="303" r:id="rId18"/>
    <p:sldId id="292" r:id="rId19"/>
    <p:sldId id="297" r:id="rId20"/>
    <p:sldId id="305" r:id="rId21"/>
    <p:sldId id="294" r:id="rId22"/>
    <p:sldId id="298" r:id="rId23"/>
    <p:sldId id="307" r:id="rId24"/>
    <p:sldId id="280" r:id="rId25"/>
    <p:sldId id="304" r:id="rId26"/>
  </p:sldIdLst>
  <p:sldSz cx="12192000" cy="6858000"/>
  <p:notesSz cx="6761163" cy="99425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FFCC99"/>
    <a:srgbClr val="FFCC00"/>
    <a:srgbClr val="800080"/>
    <a:srgbClr val="CCFF66"/>
    <a:srgbClr val="336600"/>
    <a:srgbClr val="FF9966"/>
    <a:srgbClr val="FFFFFF"/>
    <a:srgbClr val="9900CC"/>
    <a:srgbClr val="D5A82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9133" autoAdjust="0"/>
    <p:restoredTop sz="94622" autoAdjust="0"/>
  </p:normalViewPr>
  <p:slideViewPr>
    <p:cSldViewPr snapToGrid="0" snapToObjects="1">
      <p:cViewPr varScale="1">
        <p:scale>
          <a:sx n="58" d="100"/>
          <a:sy n="58" d="100"/>
        </p:scale>
        <p:origin x="64" y="13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82" d="100"/>
          <a:sy n="82" d="100"/>
        </p:scale>
        <p:origin x="2144" y="16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3.xml"/><Relationship Id="rId1" Type="http://schemas.microsoft.com/office/2011/relationships/chartStyle" Target="style3.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4.xml"/><Relationship Id="rId1" Type="http://schemas.microsoft.com/office/2011/relationships/chartStyle" Target="style4.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5.xml"/><Relationship Id="rId1" Type="http://schemas.microsoft.com/office/2011/relationships/chartStyle" Target="style5.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6.xml"/><Relationship Id="rId1" Type="http://schemas.microsoft.com/office/2011/relationships/chartStyle" Target="style6.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7.xml"/><Relationship Id="rId1" Type="http://schemas.microsoft.com/office/2011/relationships/chartStyle" Target="style7.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8.xml"/><Relationship Id="rId1" Type="http://schemas.microsoft.com/office/2011/relationships/chartStyle" Target="style8.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9.xml"/><Relationship Id="rId1" Type="http://schemas.microsoft.com/office/2011/relationships/chartStyle" Target="style9.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3.6543256336451224E-2"/>
          <c:y val="0.30348693842330304"/>
          <c:w val="0.94447231173857316"/>
          <c:h val="0.53664286937776928"/>
        </c:manualLayout>
      </c:layout>
      <c:bar3DChart>
        <c:barDir val="col"/>
        <c:grouping val="clustered"/>
        <c:varyColors val="0"/>
        <c:ser>
          <c:idx val="0"/>
          <c:order val="0"/>
          <c:tx>
            <c:strRef>
              <c:f>Lapas1!$B$1</c:f>
              <c:strCache>
                <c:ptCount val="1"/>
                <c:pt idx="0">
                  <c:v>Nepasitikrinusių sveikatą mokinių dalis 2023/2024 m.m.</c:v>
                </c:pt>
              </c:strCache>
            </c:strRef>
          </c:tx>
          <c:spPr>
            <a:solidFill>
              <a:schemeClr val="tx2">
                <a:lumMod val="75000"/>
              </a:schemeClr>
            </a:solidFill>
            <a:ln w="9525" cap="flat" cmpd="sng" algn="ctr">
              <a:solidFill>
                <a:schemeClr val="accent1">
                  <a:shade val="95000"/>
                </a:schemeClr>
              </a:solidFill>
              <a:round/>
            </a:ln>
            <a:effectLst/>
            <a:sp3d contourW="9525">
              <a:contourClr>
                <a:schemeClr val="accent1">
                  <a:shade val="95000"/>
                </a:schemeClr>
              </a:contourClr>
            </a:sp3d>
          </c:spPr>
          <c:invertIfNegative val="0"/>
          <c:dLbls>
            <c:dLbl>
              <c:idx val="0"/>
              <c:layout>
                <c:manualLayout>
                  <c:x val="-2.6562499999999999E-2"/>
                  <c:y val="-6.3281246107206895E-2"/>
                </c:manualLayout>
              </c:layout>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856-4271-9F2A-979281F4A264}"/>
                </c:ext>
              </c:extLst>
            </c:dLbl>
            <c:dLbl>
              <c:idx val="1"/>
              <c:layout>
                <c:manualLayout>
                  <c:x val="-1.0937500000000057E-2"/>
                  <c:y val="-6.0937496251384338E-2"/>
                </c:manualLayout>
              </c:layout>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856-4271-9F2A-979281F4A264}"/>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lumOff val="50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Lapas1!$A$2:$A$3</c:f>
              <c:strCache>
                <c:ptCount val="2"/>
                <c:pt idx="0">
                  <c:v>I dalis "Mokinio sveikatos įvertinimo pažymėjimas"</c:v>
                </c:pt>
                <c:pt idx="1">
                  <c:v>II dalis "Dantų ir žandikaulių būklės įvertinimo pažymėjimas"</c:v>
                </c:pt>
              </c:strCache>
            </c:strRef>
          </c:cat>
          <c:val>
            <c:numRef>
              <c:f>Lapas1!$B$2:$B$3</c:f>
              <c:numCache>
                <c:formatCode>General</c:formatCode>
                <c:ptCount val="2"/>
                <c:pt idx="0">
                  <c:v>0</c:v>
                </c:pt>
                <c:pt idx="1">
                  <c:v>0</c:v>
                </c:pt>
              </c:numCache>
            </c:numRef>
          </c:val>
          <c:extLst>
            <c:ext xmlns:c16="http://schemas.microsoft.com/office/drawing/2014/chart" uri="{C3380CC4-5D6E-409C-BE32-E72D297353CC}">
              <c16:uniqueId val="{00000002-B856-4271-9F2A-979281F4A264}"/>
            </c:ext>
          </c:extLst>
        </c:ser>
        <c:ser>
          <c:idx val="1"/>
          <c:order val="1"/>
          <c:tx>
            <c:strRef>
              <c:f>Lapas1!$C$1</c:f>
              <c:strCache>
                <c:ptCount val="1"/>
                <c:pt idx="0">
                  <c:v>Pasitikrinusių sveikatą mokinių dalis 2023/2024 m.m.</c:v>
                </c:pt>
              </c:strCache>
            </c:strRef>
          </c:tx>
          <c:spPr>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9525" cap="flat" cmpd="sng" algn="ctr">
              <a:solidFill>
                <a:schemeClr val="accent2">
                  <a:shade val="95000"/>
                </a:schemeClr>
              </a:solidFill>
              <a:round/>
            </a:ln>
            <a:effectLst/>
            <a:sp3d contourW="9525">
              <a:contourClr>
                <a:schemeClr val="accent2">
                  <a:shade val="95000"/>
                </a:schemeClr>
              </a:contourClr>
            </a:sp3d>
          </c:spPr>
          <c:invertIfNegative val="0"/>
          <c:dLbls>
            <c:dLbl>
              <c:idx val="0"/>
              <c:layout>
                <c:manualLayout>
                  <c:x val="1.3037409140761061E-2"/>
                  <c:y val="-3.6263933371900252E-2"/>
                </c:manualLayout>
              </c:layout>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856-4271-9F2A-979281F4A264}"/>
                </c:ext>
              </c:extLst>
            </c:dLbl>
            <c:dLbl>
              <c:idx val="1"/>
              <c:layout>
                <c:manualLayout>
                  <c:x val="2.0460134919649264E-2"/>
                  <c:y val="-4.9011488016413897E-2"/>
                </c:manualLayout>
              </c:layout>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856-4271-9F2A-979281F4A264}"/>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50000"/>
                        <a:lumOff val="50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Lapas1!$A$2:$A$3</c:f>
              <c:strCache>
                <c:ptCount val="2"/>
                <c:pt idx="0">
                  <c:v>I dalis "Mokinio sveikatos įvertinimo pažymėjimas"</c:v>
                </c:pt>
                <c:pt idx="1">
                  <c:v>II dalis "Dantų ir žandikaulių būklės įvertinimo pažymėjimas"</c:v>
                </c:pt>
              </c:strCache>
            </c:strRef>
          </c:cat>
          <c:val>
            <c:numRef>
              <c:f>Lapas1!$C$2:$C$3</c:f>
              <c:numCache>
                <c:formatCode>General</c:formatCode>
                <c:ptCount val="2"/>
                <c:pt idx="0">
                  <c:v>100</c:v>
                </c:pt>
                <c:pt idx="1">
                  <c:v>100</c:v>
                </c:pt>
              </c:numCache>
            </c:numRef>
          </c:val>
          <c:extLst>
            <c:ext xmlns:c16="http://schemas.microsoft.com/office/drawing/2014/chart" uri="{C3380CC4-5D6E-409C-BE32-E72D297353CC}">
              <c16:uniqueId val="{00000005-B856-4271-9F2A-979281F4A264}"/>
            </c:ext>
          </c:extLst>
        </c:ser>
        <c:ser>
          <c:idx val="2"/>
          <c:order val="2"/>
          <c:tx>
            <c:strRef>
              <c:f>Lapas1!$D$1</c:f>
              <c:strCache>
                <c:ptCount val="1"/>
                <c:pt idx="0">
                  <c:v>Nepasitikrinusių sveikatą mokinių dalis 2024/2025 m.m.</c:v>
                </c:pt>
              </c:strCache>
            </c:strRef>
          </c:tx>
          <c:spPr>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9525" cap="flat" cmpd="sng" algn="ctr">
              <a:solidFill>
                <a:schemeClr val="accent3">
                  <a:shade val="95000"/>
                </a:schemeClr>
              </a:solidFill>
              <a:round/>
            </a:ln>
            <a:effectLst/>
            <a:sp3d contourW="9525">
              <a:contourClr>
                <a:schemeClr val="accent3">
                  <a:shade val="95000"/>
                </a:schemeClr>
              </a:contourClr>
            </a:sp3d>
          </c:spPr>
          <c:invertIfNegative val="0"/>
          <c:dLbls>
            <c:dLbl>
              <c:idx val="0"/>
              <c:layout>
                <c:manualLayout>
                  <c:x val="6.8186430649746889E-3"/>
                  <c:y val="-4.98022703703585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891-4B5A-996D-975D6752982F}"/>
                </c:ext>
              </c:extLst>
            </c:dLbl>
            <c:dLbl>
              <c:idx val="1"/>
              <c:layout>
                <c:manualLayout>
                  <c:x val="5.6822025541454907E-3"/>
                  <c:y val="-3.232885390212721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45F-44DD-B1E9-AE05F90ACE3B}"/>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Lapas1!$A$2:$A$3</c:f>
              <c:strCache>
                <c:ptCount val="2"/>
                <c:pt idx="0">
                  <c:v>I dalis "Mokinio sveikatos įvertinimo pažymėjimas"</c:v>
                </c:pt>
                <c:pt idx="1">
                  <c:v>II dalis "Dantų ir žandikaulių būklės įvertinimo pažymėjimas"</c:v>
                </c:pt>
              </c:strCache>
            </c:strRef>
          </c:cat>
          <c:val>
            <c:numRef>
              <c:f>Lapas1!$D$2:$D$3</c:f>
              <c:numCache>
                <c:formatCode>General</c:formatCode>
                <c:ptCount val="2"/>
                <c:pt idx="0">
                  <c:v>0</c:v>
                </c:pt>
                <c:pt idx="1">
                  <c:v>1.2</c:v>
                </c:pt>
              </c:numCache>
            </c:numRef>
          </c:val>
          <c:extLst>
            <c:ext xmlns:c16="http://schemas.microsoft.com/office/drawing/2014/chart" uri="{C3380CC4-5D6E-409C-BE32-E72D297353CC}">
              <c16:uniqueId val="{00000006-B856-4271-9F2A-979281F4A264}"/>
            </c:ext>
          </c:extLst>
        </c:ser>
        <c:ser>
          <c:idx val="3"/>
          <c:order val="3"/>
          <c:tx>
            <c:strRef>
              <c:f>Lapas1!$E$1</c:f>
              <c:strCache>
                <c:ptCount val="1"/>
                <c:pt idx="0">
                  <c:v>Pasitikrinusių sveikatą mokinių dalis 2024/2025 m.m.</c:v>
                </c:pt>
              </c:strCache>
            </c:strRef>
          </c:tx>
          <c:spPr>
            <a:solidFill>
              <a:srgbClr val="FFCC00"/>
            </a:solidFill>
            <a:ln w="9525" cap="flat" cmpd="sng" algn="ctr">
              <a:solidFill>
                <a:schemeClr val="accent4">
                  <a:shade val="95000"/>
                </a:schemeClr>
              </a:solidFill>
              <a:round/>
            </a:ln>
            <a:effectLst/>
            <a:sp3d contourW="9525">
              <a:contourClr>
                <a:schemeClr val="accent4">
                  <a:shade val="95000"/>
                </a:schemeClr>
              </a:contourClr>
            </a:sp3d>
          </c:spPr>
          <c:invertIfNegative val="0"/>
          <c:dLbls>
            <c:dLbl>
              <c:idx val="0"/>
              <c:layout>
                <c:manualLayout>
                  <c:x val="-4.3505487248967958E-17"/>
                  <c:y val="-5.130583448333812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856-4271-9F2A-979281F4A264}"/>
                </c:ext>
              </c:extLst>
            </c:dLbl>
            <c:dLbl>
              <c:idx val="1"/>
              <c:layout>
                <c:manualLayout>
                  <c:x val="2.7224461497216444E-2"/>
                  <c:y val="-5.61635567876003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B856-4271-9F2A-979281F4A264}"/>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Lapas1!$A$2:$A$3</c:f>
              <c:strCache>
                <c:ptCount val="2"/>
                <c:pt idx="0">
                  <c:v>I dalis "Mokinio sveikatos įvertinimo pažymėjimas"</c:v>
                </c:pt>
                <c:pt idx="1">
                  <c:v>II dalis "Dantų ir žandikaulių būklės įvertinimo pažymėjimas"</c:v>
                </c:pt>
              </c:strCache>
            </c:strRef>
          </c:cat>
          <c:val>
            <c:numRef>
              <c:f>Lapas1!$E$2:$E$3</c:f>
              <c:numCache>
                <c:formatCode>General</c:formatCode>
                <c:ptCount val="2"/>
                <c:pt idx="0">
                  <c:v>100</c:v>
                </c:pt>
                <c:pt idx="1">
                  <c:v>98.8</c:v>
                </c:pt>
              </c:numCache>
            </c:numRef>
          </c:val>
          <c:extLst>
            <c:ext xmlns:c16="http://schemas.microsoft.com/office/drawing/2014/chart" uri="{C3380CC4-5D6E-409C-BE32-E72D297353CC}">
              <c16:uniqueId val="{00000009-B856-4271-9F2A-979281F4A264}"/>
            </c:ext>
          </c:extLst>
        </c:ser>
        <c:ser>
          <c:idx val="4"/>
          <c:order val="4"/>
          <c:tx>
            <c:strRef>
              <c:f>Lapas1!$F$1</c:f>
              <c:strCache>
                <c:ptCount val="1"/>
                <c:pt idx="0">
                  <c:v>Nepasitikrinusių sveikatą mokinių dalis 2025/2026 m.m.</c:v>
                </c:pt>
              </c:strCache>
            </c:strRef>
          </c:tx>
          <c:spPr>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9525" cap="flat" cmpd="sng" algn="ctr">
              <a:solidFill>
                <a:schemeClr val="accent5">
                  <a:shade val="95000"/>
                </a:schemeClr>
              </a:solidFill>
              <a:round/>
            </a:ln>
            <a:effectLst/>
            <a:sp3d contourW="9525">
              <a:contourClr>
                <a:schemeClr val="accent5">
                  <a:shade val="95000"/>
                </a:schemeClr>
              </a:contourClr>
            </a:sp3d>
          </c:spPr>
          <c:invertIfNegative val="0"/>
          <c:dLbls>
            <c:dLbl>
              <c:idx val="0"/>
              <c:layout>
                <c:manualLayout>
                  <c:x val="7.9550835758038039E-3"/>
                  <c:y val="-5.659348905722563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891-4B5A-996D-975D6752982F}"/>
                </c:ext>
              </c:extLst>
            </c:dLbl>
            <c:dLbl>
              <c:idx val="1"/>
              <c:layout>
                <c:manualLayout>
                  <c:x val="9.0915240866327515E-3"/>
                  <c:y val="-7.470340555553781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891-4B5A-996D-975D6752982F}"/>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Lapas1!$A$2:$A$3</c:f>
              <c:strCache>
                <c:ptCount val="2"/>
                <c:pt idx="0">
                  <c:v>I dalis "Mokinio sveikatos įvertinimo pažymėjimas"</c:v>
                </c:pt>
                <c:pt idx="1">
                  <c:v>II dalis "Dantų ir žandikaulių būklės įvertinimo pažymėjimas"</c:v>
                </c:pt>
              </c:strCache>
            </c:strRef>
          </c:cat>
          <c:val>
            <c:numRef>
              <c:f>Lapas1!$F$2:$F$3</c:f>
              <c:numCache>
                <c:formatCode>General</c:formatCode>
                <c:ptCount val="2"/>
                <c:pt idx="0">
                  <c:v>0</c:v>
                </c:pt>
                <c:pt idx="1">
                  <c:v>1.4</c:v>
                </c:pt>
              </c:numCache>
            </c:numRef>
          </c:val>
          <c:extLst>
            <c:ext xmlns:c16="http://schemas.microsoft.com/office/drawing/2014/chart" uri="{C3380CC4-5D6E-409C-BE32-E72D297353CC}">
              <c16:uniqueId val="{00000000-F6D3-424F-BCB1-3F005E2B2EBA}"/>
            </c:ext>
          </c:extLst>
        </c:ser>
        <c:ser>
          <c:idx val="5"/>
          <c:order val="5"/>
          <c:tx>
            <c:strRef>
              <c:f>Lapas1!$G$1</c:f>
              <c:strCache>
                <c:ptCount val="1"/>
                <c:pt idx="0">
                  <c:v>Pasitikrinusių sveikatą mokinių dalis 2025/2026 m.m.</c:v>
                </c:pt>
              </c:strCache>
            </c:strRef>
          </c:tx>
          <c:spPr>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9525" cap="flat" cmpd="sng" algn="ctr">
              <a:solidFill>
                <a:schemeClr val="accent6">
                  <a:shade val="95000"/>
                </a:schemeClr>
              </a:solidFill>
              <a:round/>
            </a:ln>
            <a:effectLst/>
            <a:sp3d contourW="9525">
              <a:contourClr>
                <a:schemeClr val="accent6">
                  <a:shade val="95000"/>
                </a:schemeClr>
              </a:contourClr>
            </a:sp3d>
          </c:spPr>
          <c:invertIfNegative val="0"/>
          <c:dLbls>
            <c:dLbl>
              <c:idx val="0"/>
              <c:layout>
                <c:manualLayout>
                  <c:x val="1.2500845619120262E-2"/>
                  <c:y val="-4.7538530808069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6D3-424F-BCB1-3F005E2B2EBA}"/>
                </c:ext>
              </c:extLst>
            </c:dLbl>
            <c:dLbl>
              <c:idx val="1"/>
              <c:layout>
                <c:manualLayout>
                  <c:x val="4.3184739411506197E-2"/>
                  <c:y val="-4.753853080806946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6D3-424F-BCB1-3F005E2B2EBA}"/>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Lapas1!$A$2:$A$3</c:f>
              <c:strCache>
                <c:ptCount val="2"/>
                <c:pt idx="0">
                  <c:v>I dalis "Mokinio sveikatos įvertinimo pažymėjimas"</c:v>
                </c:pt>
                <c:pt idx="1">
                  <c:v>II dalis "Dantų ir žandikaulių būklės įvertinimo pažymėjimas"</c:v>
                </c:pt>
              </c:strCache>
            </c:strRef>
          </c:cat>
          <c:val>
            <c:numRef>
              <c:f>Lapas1!$G$2:$G$3</c:f>
              <c:numCache>
                <c:formatCode>General</c:formatCode>
                <c:ptCount val="2"/>
                <c:pt idx="0">
                  <c:v>100</c:v>
                </c:pt>
                <c:pt idx="1">
                  <c:v>98.6</c:v>
                </c:pt>
              </c:numCache>
            </c:numRef>
          </c:val>
          <c:extLst>
            <c:ext xmlns:c16="http://schemas.microsoft.com/office/drawing/2014/chart" uri="{C3380CC4-5D6E-409C-BE32-E72D297353CC}">
              <c16:uniqueId val="{00000001-F6D3-424F-BCB1-3F005E2B2EBA}"/>
            </c:ext>
          </c:extLst>
        </c:ser>
        <c:ser>
          <c:idx val="6"/>
          <c:order val="6"/>
          <c:tx>
            <c:strRef>
              <c:f>Lapas1!$H$1</c:f>
              <c:strCache>
                <c:ptCount val="1"/>
                <c:pt idx="0">
                  <c:v>Nepasitikrinusių sveikatą mokinių dalis 2026/2027 m.m.</c:v>
                </c:pt>
              </c:strCache>
            </c:strRef>
          </c:tx>
          <c:spPr>
            <a:gradFill rotWithShape="1">
              <a:gsLst>
                <a:gs pos="0">
                  <a:schemeClr val="accent1">
                    <a:lumMod val="60000"/>
                    <a:lumMod val="110000"/>
                    <a:satMod val="105000"/>
                    <a:tint val="67000"/>
                  </a:schemeClr>
                </a:gs>
                <a:gs pos="50000">
                  <a:schemeClr val="accent1">
                    <a:lumMod val="60000"/>
                    <a:lumMod val="105000"/>
                    <a:satMod val="103000"/>
                    <a:tint val="73000"/>
                  </a:schemeClr>
                </a:gs>
                <a:gs pos="100000">
                  <a:schemeClr val="accent1">
                    <a:lumMod val="60000"/>
                    <a:lumMod val="105000"/>
                    <a:satMod val="109000"/>
                    <a:tint val="81000"/>
                  </a:schemeClr>
                </a:gs>
              </a:gsLst>
              <a:lin ang="5400000" scaled="0"/>
            </a:gradFill>
            <a:ln w="9525" cap="flat" cmpd="sng" algn="ctr">
              <a:solidFill>
                <a:schemeClr val="accent1">
                  <a:lumMod val="60000"/>
                  <a:shade val="95000"/>
                </a:schemeClr>
              </a:solidFill>
              <a:round/>
            </a:ln>
            <a:effectLst/>
            <a:sp3d contourW="9525">
              <a:contourClr>
                <a:schemeClr val="accent1">
                  <a:lumMod val="60000"/>
                  <a:shade val="95000"/>
                </a:schemeClr>
              </a:contourClr>
            </a:sp3d>
          </c:spPr>
          <c:invertIfNegative val="0"/>
          <c:dLbls>
            <c:dLbl>
              <c:idx val="0"/>
              <c:layout>
                <c:manualLayout>
                  <c:x val="3.4093215324873444E-2"/>
                  <c:y val="-0.1358243737373414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66A-452F-9589-2D619DE6E325}"/>
                </c:ext>
              </c:extLst>
            </c:dLbl>
            <c:dLbl>
              <c:idx val="1"/>
              <c:layout>
                <c:manualLayout>
                  <c:x val="3.295677481404416E-2"/>
                  <c:y val="-0.1312968946127634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66A-452F-9589-2D619DE6E325}"/>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Lapas1!$A$2:$A$3</c:f>
              <c:strCache>
                <c:ptCount val="2"/>
                <c:pt idx="0">
                  <c:v>I dalis "Mokinio sveikatos įvertinimo pažymėjimas"</c:v>
                </c:pt>
                <c:pt idx="1">
                  <c:v>II dalis "Dantų ir žandikaulių būklės įvertinimo pažymėjimas"</c:v>
                </c:pt>
              </c:strCache>
            </c:strRef>
          </c:cat>
          <c:val>
            <c:numRef>
              <c:f>Lapas1!$H$2:$H$3</c:f>
              <c:numCache>
                <c:formatCode>General</c:formatCode>
                <c:ptCount val="2"/>
                <c:pt idx="0">
                  <c:v>2</c:v>
                </c:pt>
                <c:pt idx="1">
                  <c:v>4.9000000000000004</c:v>
                </c:pt>
              </c:numCache>
            </c:numRef>
          </c:val>
          <c:extLst>
            <c:ext xmlns:c16="http://schemas.microsoft.com/office/drawing/2014/chart" uri="{C3380CC4-5D6E-409C-BE32-E72D297353CC}">
              <c16:uniqueId val="{00000000-F66A-452F-9589-2D619DE6E325}"/>
            </c:ext>
          </c:extLst>
        </c:ser>
        <c:ser>
          <c:idx val="7"/>
          <c:order val="7"/>
          <c:tx>
            <c:strRef>
              <c:f>Lapas1!$I$1</c:f>
              <c:strCache>
                <c:ptCount val="1"/>
                <c:pt idx="0">
                  <c:v>Pasitikrinusių sveikatą mokinių dalis 2026/2027 m.m.</c:v>
                </c:pt>
              </c:strCache>
            </c:strRef>
          </c:tx>
          <c:spPr>
            <a:gradFill rotWithShape="1">
              <a:gsLst>
                <a:gs pos="0">
                  <a:schemeClr val="accent2">
                    <a:lumMod val="60000"/>
                    <a:lumMod val="110000"/>
                    <a:satMod val="105000"/>
                    <a:tint val="67000"/>
                  </a:schemeClr>
                </a:gs>
                <a:gs pos="50000">
                  <a:schemeClr val="accent2">
                    <a:lumMod val="60000"/>
                    <a:lumMod val="105000"/>
                    <a:satMod val="103000"/>
                    <a:tint val="73000"/>
                  </a:schemeClr>
                </a:gs>
                <a:gs pos="100000">
                  <a:schemeClr val="accent2">
                    <a:lumMod val="60000"/>
                    <a:lumMod val="105000"/>
                    <a:satMod val="109000"/>
                    <a:tint val="81000"/>
                  </a:schemeClr>
                </a:gs>
              </a:gsLst>
              <a:lin ang="5400000" scaled="0"/>
            </a:gradFill>
            <a:ln w="9525" cap="flat" cmpd="sng" algn="ctr">
              <a:solidFill>
                <a:schemeClr val="accent2">
                  <a:lumMod val="60000"/>
                  <a:shade val="95000"/>
                </a:schemeClr>
              </a:solidFill>
              <a:round/>
            </a:ln>
            <a:effectLst/>
            <a:sp3d contourW="9525">
              <a:contourClr>
                <a:schemeClr val="accent2">
                  <a:lumMod val="60000"/>
                  <a:shade val="95000"/>
                </a:schemeClr>
              </a:contourClr>
            </a:sp3d>
          </c:spPr>
          <c:invertIfNegative val="0"/>
          <c:dLbls>
            <c:dLbl>
              <c:idx val="0"/>
              <c:layout>
                <c:manualLayout>
                  <c:x val="9.0915240866328347E-3"/>
                  <c:y val="-3.395609343433533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66A-452F-9589-2D619DE6E325}"/>
                </c:ext>
              </c:extLst>
            </c:dLbl>
            <c:dLbl>
              <c:idx val="1"/>
              <c:layout>
                <c:manualLayout>
                  <c:x val="1.7046607662436722E-2"/>
                  <c:y val="-7.470340555553772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66A-452F-9589-2D619DE6E325}"/>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Lapas1!$A$2:$A$3</c:f>
              <c:strCache>
                <c:ptCount val="2"/>
                <c:pt idx="0">
                  <c:v>I dalis "Mokinio sveikatos įvertinimo pažymėjimas"</c:v>
                </c:pt>
                <c:pt idx="1">
                  <c:v>II dalis "Dantų ir žandikaulių būklės įvertinimo pažymėjimas"</c:v>
                </c:pt>
              </c:strCache>
            </c:strRef>
          </c:cat>
          <c:val>
            <c:numRef>
              <c:f>Lapas1!$I$2:$I$3</c:f>
              <c:numCache>
                <c:formatCode>General</c:formatCode>
                <c:ptCount val="2"/>
                <c:pt idx="0">
                  <c:v>98</c:v>
                </c:pt>
                <c:pt idx="1">
                  <c:v>95.1</c:v>
                </c:pt>
              </c:numCache>
            </c:numRef>
          </c:val>
          <c:extLst>
            <c:ext xmlns:c16="http://schemas.microsoft.com/office/drawing/2014/chart" uri="{C3380CC4-5D6E-409C-BE32-E72D297353CC}">
              <c16:uniqueId val="{00000001-F66A-452F-9589-2D619DE6E325}"/>
            </c:ext>
          </c:extLst>
        </c:ser>
        <c:dLbls>
          <c:showLegendKey val="0"/>
          <c:showVal val="1"/>
          <c:showCatName val="0"/>
          <c:showSerName val="0"/>
          <c:showPercent val="0"/>
          <c:showBubbleSize val="0"/>
        </c:dLbls>
        <c:gapWidth val="150"/>
        <c:shape val="box"/>
        <c:axId val="173857408"/>
        <c:axId val="174612864"/>
        <c:axId val="0"/>
      </c:bar3DChart>
      <c:catAx>
        <c:axId val="17385740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174612864"/>
        <c:crosses val="autoZero"/>
        <c:auto val="1"/>
        <c:lblAlgn val="ctr"/>
        <c:lblOffset val="100"/>
        <c:noMultiLvlLbl val="0"/>
      </c:catAx>
      <c:valAx>
        <c:axId val="174612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en-US"/>
          </a:p>
        </c:txPr>
        <c:crossAx val="173857408"/>
        <c:crosses val="autoZero"/>
        <c:crossBetween val="between"/>
      </c:valAx>
      <c:spPr>
        <a:noFill/>
        <a:ln>
          <a:noFill/>
        </a:ln>
        <a:effectLst/>
      </c:spPr>
    </c:plotArea>
    <c:legend>
      <c:legendPos val="t"/>
      <c:layout>
        <c:manualLayout>
          <c:xMode val="edge"/>
          <c:yMode val="edge"/>
          <c:x val="4.891195216856116E-2"/>
          <c:y val="0"/>
          <c:w val="0.93631432119066038"/>
          <c:h val="0.20978234946221033"/>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Times New Roman" panose="02020603050405020304" pitchFamily="18"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653537181917328E-2"/>
          <c:y val="8.6640534881128994E-2"/>
          <c:w val="0.9479251298650786"/>
          <c:h val="0.55462391219846086"/>
        </c:manualLayout>
      </c:layout>
      <c:barChart>
        <c:barDir val="col"/>
        <c:grouping val="clustered"/>
        <c:varyColors val="0"/>
        <c:ser>
          <c:idx val="0"/>
          <c:order val="0"/>
          <c:tx>
            <c:strRef>
              <c:f>Lapas1!$B$1</c:f>
              <c:strCache>
                <c:ptCount val="1"/>
                <c:pt idx="0">
                  <c:v>2022-2023 m.m.</c:v>
                </c:pt>
              </c:strCache>
            </c:strRef>
          </c:tx>
          <c:spPr>
            <a:solidFill>
              <a:schemeClr val="accent2">
                <a:lumMod val="75000"/>
              </a:schemeClr>
            </a:solidFill>
            <a:ln>
              <a:noFill/>
            </a:ln>
            <a:effectLst/>
          </c:spPr>
          <c:invertIfNegative val="0"/>
          <c:dLbls>
            <c:dLbl>
              <c:idx val="0"/>
              <c:layout>
                <c:manualLayout>
                  <c:x val="-1.3721185510428101E-2"/>
                  <c:y val="-2.041488019720452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4CD-48DB-BDBD-06A409DA2965}"/>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Lapas1!$A$2:$A$5</c:f>
              <c:strCache>
                <c:ptCount val="4"/>
                <c:pt idx="0">
                  <c:v>Mokinių, galinčių dalyvauti ugdymo veikloje be jokių apribojimų, dalis (proc.)</c:v>
                </c:pt>
                <c:pt idx="1">
                  <c:v>Mokinių, kuriems nurodytos bendrosios rekomendacijos, dalis (proc.)</c:v>
                </c:pt>
                <c:pt idx="2">
                  <c:v>Mokinių, kuriems nurodytos specialiosios rekomendacijos, dalis (proc.)</c:v>
                </c:pt>
                <c:pt idx="3">
                  <c:v>Mokinių, kuriems pritaikytas maitinimas, dalis (proc.)</c:v>
                </c:pt>
              </c:strCache>
            </c:strRef>
          </c:cat>
          <c:val>
            <c:numRef>
              <c:f>Lapas1!$B$2:$B$5</c:f>
              <c:numCache>
                <c:formatCode>General</c:formatCode>
                <c:ptCount val="4"/>
                <c:pt idx="0">
                  <c:v>91.8</c:v>
                </c:pt>
                <c:pt idx="1">
                  <c:v>8.1999999999999993</c:v>
                </c:pt>
                <c:pt idx="2">
                  <c:v>2.7</c:v>
                </c:pt>
                <c:pt idx="3">
                  <c:v>0.5</c:v>
                </c:pt>
              </c:numCache>
            </c:numRef>
          </c:val>
          <c:extLst>
            <c:ext xmlns:c16="http://schemas.microsoft.com/office/drawing/2014/chart" uri="{C3380CC4-5D6E-409C-BE32-E72D297353CC}">
              <c16:uniqueId val="{00000000-09D8-4E42-A2BD-C05B8DADAFE4}"/>
            </c:ext>
          </c:extLst>
        </c:ser>
        <c:ser>
          <c:idx val="1"/>
          <c:order val="1"/>
          <c:tx>
            <c:strRef>
              <c:f>Lapas1!$C$1</c:f>
              <c:strCache>
                <c:ptCount val="1"/>
                <c:pt idx="0">
                  <c:v>2023-2024 m.m.</c:v>
                </c:pt>
              </c:strCache>
            </c:strRef>
          </c:tx>
          <c:spPr>
            <a:solidFill>
              <a:srgbClr val="FFCC66"/>
            </a:solidFill>
            <a:ln>
              <a:noFill/>
            </a:ln>
            <a:effectLst/>
          </c:spPr>
          <c:invertIfNegative val="0"/>
          <c:dLbls>
            <c:dLbl>
              <c:idx val="0"/>
              <c:layout>
                <c:manualLayout>
                  <c:x val="-3.4302963776070357E-3"/>
                  <c:y val="-5.3589060517661886E-2"/>
                </c:manualLayout>
              </c:layout>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4CD-48DB-BDBD-06A409DA2965}"/>
                </c:ext>
              </c:extLst>
            </c:dLbl>
            <c:dLbl>
              <c:idx val="1"/>
              <c:layout>
                <c:manualLayout>
                  <c:x val="-6.8605927552140506E-3"/>
                  <c:y val="-3.82779003697585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4CD-48DB-BDBD-06A409DA2965}"/>
                </c:ext>
              </c:extLst>
            </c:dLbl>
            <c:dLbl>
              <c:idx val="2"/>
              <c:layout>
                <c:manualLayout>
                  <c:x val="0"/>
                  <c:y val="-6.63483606409148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64CD-48DB-BDBD-06A409DA2965}"/>
                </c:ext>
              </c:extLst>
            </c:dLbl>
            <c:dLbl>
              <c:idx val="3"/>
              <c:layout>
                <c:manualLayout>
                  <c:x val="-8.3850720579714555E-17"/>
                  <c:y val="-8.93151008627698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4CD-48DB-BDBD-06A409DA2965}"/>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Lapas1!$A$2:$A$5</c:f>
              <c:strCache>
                <c:ptCount val="4"/>
                <c:pt idx="0">
                  <c:v>Mokinių, galinčių dalyvauti ugdymo veikloje be jokių apribojimų, dalis (proc.)</c:v>
                </c:pt>
                <c:pt idx="1">
                  <c:v>Mokinių, kuriems nurodytos bendrosios rekomendacijos, dalis (proc.)</c:v>
                </c:pt>
                <c:pt idx="2">
                  <c:v>Mokinių, kuriems nurodytos specialiosios rekomendacijos, dalis (proc.)</c:v>
                </c:pt>
                <c:pt idx="3">
                  <c:v>Mokinių, kuriems pritaikytas maitinimas, dalis (proc.)</c:v>
                </c:pt>
              </c:strCache>
            </c:strRef>
          </c:cat>
          <c:val>
            <c:numRef>
              <c:f>Lapas1!$C$2:$C$5</c:f>
              <c:numCache>
                <c:formatCode>General</c:formatCode>
                <c:ptCount val="4"/>
                <c:pt idx="0">
                  <c:v>90.1</c:v>
                </c:pt>
                <c:pt idx="1">
                  <c:v>9.9</c:v>
                </c:pt>
                <c:pt idx="2">
                  <c:v>4.7</c:v>
                </c:pt>
                <c:pt idx="3">
                  <c:v>0.6</c:v>
                </c:pt>
              </c:numCache>
            </c:numRef>
          </c:val>
          <c:extLst>
            <c:ext xmlns:c16="http://schemas.microsoft.com/office/drawing/2014/chart" uri="{C3380CC4-5D6E-409C-BE32-E72D297353CC}">
              <c16:uniqueId val="{00000001-09D8-4E42-A2BD-C05B8DADAFE4}"/>
            </c:ext>
          </c:extLst>
        </c:ser>
        <c:ser>
          <c:idx val="2"/>
          <c:order val="2"/>
          <c:tx>
            <c:strRef>
              <c:f>Lapas1!$D$1</c:f>
              <c:strCache>
                <c:ptCount val="1"/>
                <c:pt idx="0">
                  <c:v>2024-2025 m.m.</c:v>
                </c:pt>
              </c:strCache>
            </c:strRef>
          </c:tx>
          <c:spPr>
            <a:solidFill>
              <a:schemeClr val="accent2">
                <a:lumMod val="60000"/>
                <a:lumOff val="40000"/>
              </a:schemeClr>
            </a:solidFill>
            <a:ln>
              <a:noFill/>
            </a:ln>
            <a:effectLst/>
          </c:spPr>
          <c:invertIfNegative val="0"/>
          <c:dLbls>
            <c:dLbl>
              <c:idx val="0"/>
              <c:layout>
                <c:manualLayout>
                  <c:x val="1.1434321258690084E-2"/>
                  <c:y val="-4.082976039440905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64CD-48DB-BDBD-06A409DA2965}"/>
                </c:ext>
              </c:extLst>
            </c:dLbl>
            <c:dLbl>
              <c:idx val="2"/>
              <c:layout>
                <c:manualLayout>
                  <c:x val="1.0290889132820991E-2"/>
                  <c:y val="-7.910766076416754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4CD-48DB-BDBD-06A409DA2965}"/>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Lapas1!$A$2:$A$5</c:f>
              <c:strCache>
                <c:ptCount val="4"/>
                <c:pt idx="0">
                  <c:v>Mokinių, galinčių dalyvauti ugdymo veikloje be jokių apribojimų, dalis (proc.)</c:v>
                </c:pt>
                <c:pt idx="1">
                  <c:v>Mokinių, kuriems nurodytos bendrosios rekomendacijos, dalis (proc.)</c:v>
                </c:pt>
                <c:pt idx="2">
                  <c:v>Mokinių, kuriems nurodytos specialiosios rekomendacijos, dalis (proc.)</c:v>
                </c:pt>
                <c:pt idx="3">
                  <c:v>Mokinių, kuriems pritaikytas maitinimas, dalis (proc.)</c:v>
                </c:pt>
              </c:strCache>
            </c:strRef>
          </c:cat>
          <c:val>
            <c:numRef>
              <c:f>Lapas1!$D$2:$D$5</c:f>
              <c:numCache>
                <c:formatCode>General</c:formatCode>
                <c:ptCount val="4"/>
                <c:pt idx="0">
                  <c:v>92.4</c:v>
                </c:pt>
                <c:pt idx="1">
                  <c:v>7.6</c:v>
                </c:pt>
                <c:pt idx="2">
                  <c:v>2.5</c:v>
                </c:pt>
                <c:pt idx="3">
                  <c:v>1.3</c:v>
                </c:pt>
              </c:numCache>
            </c:numRef>
          </c:val>
          <c:extLst>
            <c:ext xmlns:c16="http://schemas.microsoft.com/office/drawing/2014/chart" uri="{C3380CC4-5D6E-409C-BE32-E72D297353CC}">
              <c16:uniqueId val="{00000000-BE0D-447B-B8EA-530A9B9F6D38}"/>
            </c:ext>
          </c:extLst>
        </c:ser>
        <c:ser>
          <c:idx val="3"/>
          <c:order val="3"/>
          <c:tx>
            <c:strRef>
              <c:f>Lapas1!$E$1</c:f>
              <c:strCache>
                <c:ptCount val="1"/>
                <c:pt idx="0">
                  <c:v>2025-2026 m.m.</c:v>
                </c:pt>
              </c:strCache>
            </c:strRef>
          </c:tx>
          <c:spPr>
            <a:solidFill>
              <a:schemeClr val="accent4"/>
            </a:solidFill>
            <a:ln>
              <a:noFill/>
            </a:ln>
            <a:effectLst/>
          </c:spPr>
          <c:invertIfNegative val="0"/>
          <c:dLbls>
            <c:dLbl>
              <c:idx val="0"/>
              <c:layout>
                <c:manualLayout>
                  <c:x val="4.5737285034760334E-3"/>
                  <c:y val="-2.5518600246505776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4CD-48DB-BDBD-06A409DA2965}"/>
                </c:ext>
              </c:extLst>
            </c:dLbl>
            <c:dLbl>
              <c:idx val="1"/>
              <c:layout>
                <c:manualLayout>
                  <c:x val="1.7151481888035128E-2"/>
                  <c:y val="-3.827790036975858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4CD-48DB-BDBD-06A409DA2965}"/>
                </c:ext>
              </c:extLst>
            </c:dLbl>
            <c:dLbl>
              <c:idx val="2"/>
              <c:layout>
                <c:manualLayout>
                  <c:x val="1.1434321258690001E-2"/>
                  <c:y val="-1.786302017255396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4CD-48DB-BDBD-06A409DA2965}"/>
                </c:ext>
              </c:extLst>
            </c:dLbl>
            <c:dLbl>
              <c:idx val="3"/>
              <c:layout>
                <c:manualLayout>
                  <c:x val="2.629893889498711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4CD-48DB-BDBD-06A409DA2965}"/>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Lapas1!$A$2:$A$5</c:f>
              <c:strCache>
                <c:ptCount val="4"/>
                <c:pt idx="0">
                  <c:v>Mokinių, galinčių dalyvauti ugdymo veikloje be jokių apribojimų, dalis (proc.)</c:v>
                </c:pt>
                <c:pt idx="1">
                  <c:v>Mokinių, kuriems nurodytos bendrosios rekomendacijos, dalis (proc.)</c:v>
                </c:pt>
                <c:pt idx="2">
                  <c:v>Mokinių, kuriems nurodytos specialiosios rekomendacijos, dalis (proc.)</c:v>
                </c:pt>
                <c:pt idx="3">
                  <c:v>Mokinių, kuriems pritaikytas maitinimas, dalis (proc.)</c:v>
                </c:pt>
              </c:strCache>
            </c:strRef>
          </c:cat>
          <c:val>
            <c:numRef>
              <c:f>Lapas1!$E$2:$E$5</c:f>
              <c:numCache>
                <c:formatCode>General</c:formatCode>
                <c:ptCount val="4"/>
                <c:pt idx="0">
                  <c:v>89.5</c:v>
                </c:pt>
                <c:pt idx="1">
                  <c:v>9.8000000000000007</c:v>
                </c:pt>
                <c:pt idx="2">
                  <c:v>3.5</c:v>
                </c:pt>
                <c:pt idx="3">
                  <c:v>1.4</c:v>
                </c:pt>
              </c:numCache>
            </c:numRef>
          </c:val>
          <c:extLst>
            <c:ext xmlns:c16="http://schemas.microsoft.com/office/drawing/2014/chart" uri="{C3380CC4-5D6E-409C-BE32-E72D297353CC}">
              <c16:uniqueId val="{00000000-79EF-435C-BAA5-A515E2911C4E}"/>
            </c:ext>
          </c:extLst>
        </c:ser>
        <c:ser>
          <c:idx val="4"/>
          <c:order val="4"/>
          <c:tx>
            <c:strRef>
              <c:f>Lapas1!$F$1</c:f>
              <c:strCache>
                <c:ptCount val="1"/>
                <c:pt idx="0">
                  <c:v>2026-2027 m.m.</c:v>
                </c:pt>
              </c:strCache>
            </c:strRef>
          </c:tx>
          <c:spPr>
            <a:solidFill>
              <a:schemeClr val="accent5"/>
            </a:solidFill>
            <a:ln>
              <a:noFill/>
            </a:ln>
            <a:effectLst/>
          </c:spPr>
          <c:invertIfNegative val="0"/>
          <c:cat>
            <c:strRef>
              <c:f>Lapas1!$A$2:$A$5</c:f>
              <c:strCache>
                <c:ptCount val="4"/>
                <c:pt idx="0">
                  <c:v>Mokinių, galinčių dalyvauti ugdymo veikloje be jokių apribojimų, dalis (proc.)</c:v>
                </c:pt>
                <c:pt idx="1">
                  <c:v>Mokinių, kuriems nurodytos bendrosios rekomendacijos, dalis (proc.)</c:v>
                </c:pt>
                <c:pt idx="2">
                  <c:v>Mokinių, kuriems nurodytos specialiosios rekomendacijos, dalis (proc.)</c:v>
                </c:pt>
                <c:pt idx="3">
                  <c:v>Mokinių, kuriems pritaikytas maitinimas, dalis (proc.)</c:v>
                </c:pt>
              </c:strCache>
            </c:strRef>
          </c:cat>
          <c:val>
            <c:numRef>
              <c:f>Lapas1!$F$2:$F$5</c:f>
              <c:numCache>
                <c:formatCode>General</c:formatCode>
                <c:ptCount val="4"/>
                <c:pt idx="0">
                  <c:v>85.9</c:v>
                </c:pt>
                <c:pt idx="1">
                  <c:v>14.1</c:v>
                </c:pt>
                <c:pt idx="2">
                  <c:v>7.1</c:v>
                </c:pt>
                <c:pt idx="3">
                  <c:v>3</c:v>
                </c:pt>
              </c:numCache>
            </c:numRef>
          </c:val>
          <c:extLst>
            <c:ext xmlns:c16="http://schemas.microsoft.com/office/drawing/2014/chart" uri="{C3380CC4-5D6E-409C-BE32-E72D297353CC}">
              <c16:uniqueId val="{00000000-9B8C-4430-B302-DF888D656C16}"/>
            </c:ext>
          </c:extLst>
        </c:ser>
        <c:dLbls>
          <c:showLegendKey val="0"/>
          <c:showVal val="0"/>
          <c:showCatName val="0"/>
          <c:showSerName val="0"/>
          <c:showPercent val="0"/>
          <c:showBubbleSize val="0"/>
        </c:dLbls>
        <c:gapWidth val="150"/>
        <c:axId val="1086589711"/>
        <c:axId val="1086593039"/>
      </c:barChart>
      <c:catAx>
        <c:axId val="10865897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95000"/>
                    <a:lumOff val="5000"/>
                  </a:schemeClr>
                </a:solidFill>
                <a:latin typeface="Times New Roman" panose="02020603050405020304" pitchFamily="18" charset="0"/>
                <a:ea typeface="+mn-ea"/>
                <a:cs typeface="Times New Roman" panose="02020603050405020304" pitchFamily="18" charset="0"/>
              </a:defRPr>
            </a:pPr>
            <a:endParaRPr lang="en-US"/>
          </a:p>
        </c:txPr>
        <c:crossAx val="1086593039"/>
        <c:crosses val="autoZero"/>
        <c:auto val="1"/>
        <c:lblAlgn val="ctr"/>
        <c:lblOffset val="100"/>
        <c:noMultiLvlLbl val="0"/>
      </c:catAx>
      <c:valAx>
        <c:axId val="108659303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crossAx val="108658971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Lapas1!$B$1</c:f>
              <c:strCache>
                <c:ptCount val="1"/>
                <c:pt idx="0">
                  <c:v>2022-2023 m.m.</c:v>
                </c:pt>
              </c:strCache>
            </c:strRef>
          </c:tx>
          <c:invertIfNegative val="0"/>
          <c:cat>
            <c:strRef>
              <c:f>Lapas1!$A$2:$A$6</c:f>
              <c:strCache>
                <c:ptCount val="5"/>
                <c:pt idx="0">
                  <c:v>Per mažas</c:v>
                </c:pt>
                <c:pt idx="1">
                  <c:v>Normalus</c:v>
                </c:pt>
                <c:pt idx="2">
                  <c:v>Antsvoris</c:v>
                </c:pt>
                <c:pt idx="3">
                  <c:v>Nutukimas</c:v>
                </c:pt>
                <c:pt idx="4">
                  <c:v>Neįvertinta</c:v>
                </c:pt>
              </c:strCache>
            </c:strRef>
          </c:cat>
          <c:val>
            <c:numRef>
              <c:f>Lapas1!$B$2:$B$6</c:f>
              <c:numCache>
                <c:formatCode>0.0</c:formatCode>
                <c:ptCount val="5"/>
                <c:pt idx="0">
                  <c:v>24.1</c:v>
                </c:pt>
                <c:pt idx="1">
                  <c:v>59.3</c:v>
                </c:pt>
                <c:pt idx="2">
                  <c:v>4.9000000000000004</c:v>
                </c:pt>
                <c:pt idx="3">
                  <c:v>0.6</c:v>
                </c:pt>
                <c:pt idx="4">
                  <c:v>11.1</c:v>
                </c:pt>
              </c:numCache>
            </c:numRef>
          </c:val>
          <c:extLst>
            <c:ext xmlns:c16="http://schemas.microsoft.com/office/drawing/2014/chart" uri="{C3380CC4-5D6E-409C-BE32-E72D297353CC}">
              <c16:uniqueId val="{00000000-D82E-4894-8141-C5B45F4D6CC5}"/>
            </c:ext>
          </c:extLst>
        </c:ser>
        <c:ser>
          <c:idx val="1"/>
          <c:order val="1"/>
          <c:tx>
            <c:strRef>
              <c:f>Lapas1!$C$1</c:f>
              <c:strCache>
                <c:ptCount val="1"/>
                <c:pt idx="0">
                  <c:v>2023-2024 m.m.</c:v>
                </c:pt>
              </c:strCache>
            </c:strRef>
          </c:tx>
          <c:spPr>
            <a:solidFill>
              <a:srgbClr val="CCECFF"/>
            </a:solidFill>
          </c:spPr>
          <c:invertIfNegative val="0"/>
          <c:cat>
            <c:strRef>
              <c:f>Lapas1!$A$2:$A$6</c:f>
              <c:strCache>
                <c:ptCount val="5"/>
                <c:pt idx="0">
                  <c:v>Per mažas</c:v>
                </c:pt>
                <c:pt idx="1">
                  <c:v>Normalus</c:v>
                </c:pt>
                <c:pt idx="2">
                  <c:v>Antsvoris</c:v>
                </c:pt>
                <c:pt idx="3">
                  <c:v>Nutukimas</c:v>
                </c:pt>
                <c:pt idx="4">
                  <c:v>Neįvertinta</c:v>
                </c:pt>
              </c:strCache>
            </c:strRef>
          </c:cat>
          <c:val>
            <c:numRef>
              <c:f>Lapas1!$C$2:$C$6</c:f>
              <c:numCache>
                <c:formatCode>0.0</c:formatCode>
                <c:ptCount val="5"/>
                <c:pt idx="0">
                  <c:v>26.9</c:v>
                </c:pt>
                <c:pt idx="1">
                  <c:v>54.4</c:v>
                </c:pt>
                <c:pt idx="2">
                  <c:v>2.2999999999999998</c:v>
                </c:pt>
                <c:pt idx="3">
                  <c:v>1.2</c:v>
                </c:pt>
                <c:pt idx="4">
                  <c:v>15.2</c:v>
                </c:pt>
              </c:numCache>
            </c:numRef>
          </c:val>
          <c:extLst>
            <c:ext xmlns:c16="http://schemas.microsoft.com/office/drawing/2014/chart" uri="{C3380CC4-5D6E-409C-BE32-E72D297353CC}">
              <c16:uniqueId val="{00000000-5D68-4B68-A965-6895DC88F877}"/>
            </c:ext>
          </c:extLst>
        </c:ser>
        <c:ser>
          <c:idx val="2"/>
          <c:order val="2"/>
          <c:tx>
            <c:strRef>
              <c:f>Lapas1!$D$1</c:f>
              <c:strCache>
                <c:ptCount val="1"/>
                <c:pt idx="0">
                  <c:v>2024-2025 m.m.</c:v>
                </c:pt>
              </c:strCache>
            </c:strRef>
          </c:tx>
          <c:invertIfNegative val="0"/>
          <c:cat>
            <c:strRef>
              <c:f>Lapas1!$A$2:$A$6</c:f>
              <c:strCache>
                <c:ptCount val="5"/>
                <c:pt idx="0">
                  <c:v>Per mažas</c:v>
                </c:pt>
                <c:pt idx="1">
                  <c:v>Normalus</c:v>
                </c:pt>
                <c:pt idx="2">
                  <c:v>Antsvoris</c:v>
                </c:pt>
                <c:pt idx="3">
                  <c:v>Nutukimas</c:v>
                </c:pt>
                <c:pt idx="4">
                  <c:v>Neįvertinta</c:v>
                </c:pt>
              </c:strCache>
            </c:strRef>
          </c:cat>
          <c:val>
            <c:numRef>
              <c:f>Lapas1!$D$2:$D$6</c:f>
              <c:numCache>
                <c:formatCode>General</c:formatCode>
                <c:ptCount val="5"/>
                <c:pt idx="0">
                  <c:v>27.2</c:v>
                </c:pt>
                <c:pt idx="1">
                  <c:v>56.3</c:v>
                </c:pt>
                <c:pt idx="2">
                  <c:v>3.2</c:v>
                </c:pt>
                <c:pt idx="3">
                  <c:v>1.3</c:v>
                </c:pt>
                <c:pt idx="4">
                  <c:v>12</c:v>
                </c:pt>
              </c:numCache>
            </c:numRef>
          </c:val>
          <c:extLst>
            <c:ext xmlns:c16="http://schemas.microsoft.com/office/drawing/2014/chart" uri="{C3380CC4-5D6E-409C-BE32-E72D297353CC}">
              <c16:uniqueId val="{00000002-5D68-4B68-A965-6895DC88F877}"/>
            </c:ext>
          </c:extLst>
        </c:ser>
        <c:ser>
          <c:idx val="3"/>
          <c:order val="3"/>
          <c:tx>
            <c:strRef>
              <c:f>Lapas1!$E$1</c:f>
              <c:strCache>
                <c:ptCount val="1"/>
                <c:pt idx="0">
                  <c:v>2025-2026 m.m.</c:v>
                </c:pt>
              </c:strCache>
            </c:strRef>
          </c:tx>
          <c:invertIfNegative val="0"/>
          <c:cat>
            <c:strRef>
              <c:f>Lapas1!$A$2:$A$6</c:f>
              <c:strCache>
                <c:ptCount val="5"/>
                <c:pt idx="0">
                  <c:v>Per mažas</c:v>
                </c:pt>
                <c:pt idx="1">
                  <c:v>Normalus</c:v>
                </c:pt>
                <c:pt idx="2">
                  <c:v>Antsvoris</c:v>
                </c:pt>
                <c:pt idx="3">
                  <c:v>Nutukimas</c:v>
                </c:pt>
                <c:pt idx="4">
                  <c:v>Neįvertinta</c:v>
                </c:pt>
              </c:strCache>
            </c:strRef>
          </c:cat>
          <c:val>
            <c:numRef>
              <c:f>Lapas1!$E$2:$E$6</c:f>
              <c:numCache>
                <c:formatCode>General</c:formatCode>
                <c:ptCount val="5"/>
                <c:pt idx="0">
                  <c:v>24.7</c:v>
                </c:pt>
                <c:pt idx="1">
                  <c:v>53.5</c:v>
                </c:pt>
                <c:pt idx="2">
                  <c:v>6.3</c:v>
                </c:pt>
                <c:pt idx="3">
                  <c:v>2.8</c:v>
                </c:pt>
                <c:pt idx="4">
                  <c:v>12.7</c:v>
                </c:pt>
              </c:numCache>
            </c:numRef>
          </c:val>
          <c:extLst>
            <c:ext xmlns:c16="http://schemas.microsoft.com/office/drawing/2014/chart" uri="{C3380CC4-5D6E-409C-BE32-E72D297353CC}">
              <c16:uniqueId val="{00000000-8B72-4731-87AD-AAC133B91F52}"/>
            </c:ext>
          </c:extLst>
        </c:ser>
        <c:ser>
          <c:idx val="4"/>
          <c:order val="4"/>
          <c:tx>
            <c:strRef>
              <c:f>Lapas1!$F$1</c:f>
              <c:strCache>
                <c:ptCount val="1"/>
                <c:pt idx="0">
                  <c:v>2026-2027 m.m.</c:v>
                </c:pt>
              </c:strCache>
            </c:strRef>
          </c:tx>
          <c:invertIfNegative val="0"/>
          <c:cat>
            <c:strRef>
              <c:f>Lapas1!$A$2:$A$6</c:f>
              <c:strCache>
                <c:ptCount val="5"/>
                <c:pt idx="0">
                  <c:v>Per mažas</c:v>
                </c:pt>
                <c:pt idx="1">
                  <c:v>Normalus</c:v>
                </c:pt>
                <c:pt idx="2">
                  <c:v>Antsvoris</c:v>
                </c:pt>
                <c:pt idx="3">
                  <c:v>Nutukimas</c:v>
                </c:pt>
                <c:pt idx="4">
                  <c:v>Neįvertinta</c:v>
                </c:pt>
              </c:strCache>
            </c:strRef>
          </c:cat>
          <c:val>
            <c:numRef>
              <c:f>Lapas1!$F$2:$F$6</c:f>
              <c:numCache>
                <c:formatCode>General</c:formatCode>
                <c:ptCount val="5"/>
                <c:pt idx="0">
                  <c:v>29.3</c:v>
                </c:pt>
                <c:pt idx="1">
                  <c:v>57.6</c:v>
                </c:pt>
                <c:pt idx="2">
                  <c:v>3</c:v>
                </c:pt>
                <c:pt idx="3">
                  <c:v>2</c:v>
                </c:pt>
                <c:pt idx="4">
                  <c:v>8.1</c:v>
                </c:pt>
              </c:numCache>
            </c:numRef>
          </c:val>
          <c:extLst>
            <c:ext xmlns:c16="http://schemas.microsoft.com/office/drawing/2014/chart" uri="{C3380CC4-5D6E-409C-BE32-E72D297353CC}">
              <c16:uniqueId val="{00000000-B95D-4071-99F1-1FF234A04CED}"/>
            </c:ext>
          </c:extLst>
        </c:ser>
        <c:dLbls>
          <c:showLegendKey val="0"/>
          <c:showVal val="0"/>
          <c:showCatName val="0"/>
          <c:showSerName val="0"/>
          <c:showPercent val="0"/>
          <c:showBubbleSize val="0"/>
        </c:dLbls>
        <c:gapWidth val="150"/>
        <c:shape val="cylinder"/>
        <c:axId val="134792320"/>
        <c:axId val="134793856"/>
        <c:axId val="0"/>
      </c:bar3DChart>
      <c:catAx>
        <c:axId val="134792320"/>
        <c:scaling>
          <c:orientation val="minMax"/>
        </c:scaling>
        <c:delete val="0"/>
        <c:axPos val="b"/>
        <c:numFmt formatCode="General" sourceLinked="0"/>
        <c:majorTickMark val="none"/>
        <c:minorTickMark val="none"/>
        <c:tickLblPos val="nextTo"/>
        <c:crossAx val="134793856"/>
        <c:crosses val="autoZero"/>
        <c:auto val="1"/>
        <c:lblAlgn val="ctr"/>
        <c:lblOffset val="100"/>
        <c:noMultiLvlLbl val="0"/>
      </c:catAx>
      <c:valAx>
        <c:axId val="134793856"/>
        <c:scaling>
          <c:orientation val="minMax"/>
        </c:scaling>
        <c:delete val="0"/>
        <c:axPos val="l"/>
        <c:majorGridlines>
          <c:spPr>
            <a:ln>
              <a:noFill/>
            </a:ln>
          </c:spPr>
        </c:majorGridlines>
        <c:numFmt formatCode="0.0" sourceLinked="1"/>
        <c:majorTickMark val="none"/>
        <c:minorTickMark val="none"/>
        <c:tickLblPos val="nextTo"/>
        <c:txPr>
          <a:bodyPr/>
          <a:lstStyle/>
          <a:p>
            <a:pPr>
              <a:defRPr sz="1600">
                <a:latin typeface="Times New Roman" pitchFamily="18" charset="0"/>
                <a:cs typeface="Times New Roman" pitchFamily="18" charset="0"/>
              </a:defRPr>
            </a:pPr>
            <a:endParaRPr lang="en-US"/>
          </a:p>
        </c:txPr>
        <c:crossAx val="134792320"/>
        <c:crosses val="autoZero"/>
        <c:crossBetween val="between"/>
      </c:valAx>
      <c:dTable>
        <c:showHorzBorder val="1"/>
        <c:showVertBorder val="1"/>
        <c:showOutline val="1"/>
        <c:showKeys val="1"/>
        <c:txPr>
          <a:bodyPr/>
          <a:lstStyle/>
          <a:p>
            <a:pPr rtl="0">
              <a:defRPr sz="1600">
                <a:latin typeface="Times New Roman" pitchFamily="18" charset="0"/>
                <a:cs typeface="Times New Roman" pitchFamily="18" charset="0"/>
              </a:defRPr>
            </a:pPr>
            <a:endParaRPr lang="en-US"/>
          </a:p>
        </c:txPr>
      </c:dTable>
    </c:plotArea>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Lapas1!$B$1</c:f>
              <c:strCache>
                <c:ptCount val="1"/>
                <c:pt idx="0">
                  <c:v>2022-2023 m.m.</c:v>
                </c:pt>
              </c:strCache>
            </c:strRef>
          </c:tx>
          <c:invertIfNegative val="0"/>
          <c:dPt>
            <c:idx val="0"/>
            <c:invertIfNegative val="0"/>
            <c:bubble3D val="0"/>
            <c:spPr>
              <a:solidFill>
                <a:srgbClr val="CCCCFF"/>
              </a:solidFill>
            </c:spPr>
            <c:extLst>
              <c:ext xmlns:c16="http://schemas.microsoft.com/office/drawing/2014/chart" uri="{C3380CC4-5D6E-409C-BE32-E72D297353CC}">
                <c16:uniqueId val="{00000001-16E1-4A94-86D8-033E41FCB120}"/>
              </c:ext>
            </c:extLst>
          </c:dPt>
          <c:cat>
            <c:strRef>
              <c:f>Lapas1!$A$2:$A$6</c:f>
              <c:strCache>
                <c:ptCount val="5"/>
                <c:pt idx="0">
                  <c:v>Pagrindinė</c:v>
                </c:pt>
                <c:pt idx="1">
                  <c:v>Parengiamoji</c:v>
                </c:pt>
                <c:pt idx="2">
                  <c:v>Specialioji</c:v>
                </c:pt>
                <c:pt idx="3">
                  <c:v>Atleisti</c:v>
                </c:pt>
                <c:pt idx="4">
                  <c:v>Neįvertinta</c:v>
                </c:pt>
              </c:strCache>
            </c:strRef>
          </c:cat>
          <c:val>
            <c:numRef>
              <c:f>Lapas1!$B$2:$B$6</c:f>
              <c:numCache>
                <c:formatCode>General</c:formatCode>
                <c:ptCount val="5"/>
                <c:pt idx="0">
                  <c:v>100</c:v>
                </c:pt>
                <c:pt idx="1">
                  <c:v>0</c:v>
                </c:pt>
                <c:pt idx="2">
                  <c:v>0</c:v>
                </c:pt>
                <c:pt idx="3">
                  <c:v>0</c:v>
                </c:pt>
                <c:pt idx="4">
                  <c:v>0</c:v>
                </c:pt>
              </c:numCache>
            </c:numRef>
          </c:val>
          <c:extLst>
            <c:ext xmlns:c16="http://schemas.microsoft.com/office/drawing/2014/chart" uri="{C3380CC4-5D6E-409C-BE32-E72D297353CC}">
              <c16:uniqueId val="{00000000-5710-4824-B431-22BF53D83235}"/>
            </c:ext>
          </c:extLst>
        </c:ser>
        <c:ser>
          <c:idx val="1"/>
          <c:order val="1"/>
          <c:tx>
            <c:strRef>
              <c:f>Lapas1!$C$1</c:f>
              <c:strCache>
                <c:ptCount val="1"/>
                <c:pt idx="0">
                  <c:v>2023-2024 m.m.</c:v>
                </c:pt>
              </c:strCache>
            </c:strRef>
          </c:tx>
          <c:spPr>
            <a:solidFill>
              <a:srgbClr val="9900FF"/>
            </a:solidFill>
          </c:spPr>
          <c:invertIfNegative val="0"/>
          <c:cat>
            <c:strRef>
              <c:f>Lapas1!$A$2:$A$6</c:f>
              <c:strCache>
                <c:ptCount val="5"/>
                <c:pt idx="0">
                  <c:v>Pagrindinė</c:v>
                </c:pt>
                <c:pt idx="1">
                  <c:v>Parengiamoji</c:v>
                </c:pt>
                <c:pt idx="2">
                  <c:v>Specialioji</c:v>
                </c:pt>
                <c:pt idx="3">
                  <c:v>Atleisti</c:v>
                </c:pt>
                <c:pt idx="4">
                  <c:v>Neįvertinta</c:v>
                </c:pt>
              </c:strCache>
            </c:strRef>
          </c:cat>
          <c:val>
            <c:numRef>
              <c:f>Lapas1!$C$2:$C$6</c:f>
              <c:numCache>
                <c:formatCode>General</c:formatCode>
                <c:ptCount val="5"/>
                <c:pt idx="0">
                  <c:v>100</c:v>
                </c:pt>
                <c:pt idx="1">
                  <c:v>0</c:v>
                </c:pt>
                <c:pt idx="2">
                  <c:v>0</c:v>
                </c:pt>
                <c:pt idx="3">
                  <c:v>0</c:v>
                </c:pt>
                <c:pt idx="4">
                  <c:v>0</c:v>
                </c:pt>
              </c:numCache>
            </c:numRef>
          </c:val>
          <c:extLst>
            <c:ext xmlns:c16="http://schemas.microsoft.com/office/drawing/2014/chart" uri="{C3380CC4-5D6E-409C-BE32-E72D297353CC}">
              <c16:uniqueId val="{00000001-5710-4824-B431-22BF53D83235}"/>
            </c:ext>
          </c:extLst>
        </c:ser>
        <c:ser>
          <c:idx val="2"/>
          <c:order val="2"/>
          <c:tx>
            <c:strRef>
              <c:f>Lapas1!$D$1</c:f>
              <c:strCache>
                <c:ptCount val="1"/>
                <c:pt idx="0">
                  <c:v>2024-2025 m.m.</c:v>
                </c:pt>
              </c:strCache>
            </c:strRef>
          </c:tx>
          <c:invertIfNegative val="0"/>
          <c:cat>
            <c:strRef>
              <c:f>Lapas1!$A$2:$A$6</c:f>
              <c:strCache>
                <c:ptCount val="5"/>
                <c:pt idx="0">
                  <c:v>Pagrindinė</c:v>
                </c:pt>
                <c:pt idx="1">
                  <c:v>Parengiamoji</c:v>
                </c:pt>
                <c:pt idx="2">
                  <c:v>Specialioji</c:v>
                </c:pt>
                <c:pt idx="3">
                  <c:v>Atleisti</c:v>
                </c:pt>
                <c:pt idx="4">
                  <c:v>Neįvertinta</c:v>
                </c:pt>
              </c:strCache>
            </c:strRef>
          </c:cat>
          <c:val>
            <c:numRef>
              <c:f>Lapas1!$D$2:$D$6</c:f>
              <c:numCache>
                <c:formatCode>General</c:formatCode>
                <c:ptCount val="5"/>
                <c:pt idx="0">
                  <c:v>100</c:v>
                </c:pt>
                <c:pt idx="1">
                  <c:v>0</c:v>
                </c:pt>
                <c:pt idx="2">
                  <c:v>0</c:v>
                </c:pt>
                <c:pt idx="3">
                  <c:v>0</c:v>
                </c:pt>
                <c:pt idx="4">
                  <c:v>0</c:v>
                </c:pt>
              </c:numCache>
            </c:numRef>
          </c:val>
          <c:extLst>
            <c:ext xmlns:c16="http://schemas.microsoft.com/office/drawing/2014/chart" uri="{C3380CC4-5D6E-409C-BE32-E72D297353CC}">
              <c16:uniqueId val="{00000002-B745-4D8C-ACEF-F7A832DA368F}"/>
            </c:ext>
          </c:extLst>
        </c:ser>
        <c:ser>
          <c:idx val="3"/>
          <c:order val="3"/>
          <c:tx>
            <c:strRef>
              <c:f>Lapas1!$E$1</c:f>
              <c:strCache>
                <c:ptCount val="1"/>
                <c:pt idx="0">
                  <c:v>2025-2026 m.m.</c:v>
                </c:pt>
              </c:strCache>
            </c:strRef>
          </c:tx>
          <c:invertIfNegative val="0"/>
          <c:cat>
            <c:strRef>
              <c:f>Lapas1!$A$2:$A$6</c:f>
              <c:strCache>
                <c:ptCount val="5"/>
                <c:pt idx="0">
                  <c:v>Pagrindinė</c:v>
                </c:pt>
                <c:pt idx="1">
                  <c:v>Parengiamoji</c:v>
                </c:pt>
                <c:pt idx="2">
                  <c:v>Specialioji</c:v>
                </c:pt>
                <c:pt idx="3">
                  <c:v>Atleisti</c:v>
                </c:pt>
                <c:pt idx="4">
                  <c:v>Neįvertinta</c:v>
                </c:pt>
              </c:strCache>
            </c:strRef>
          </c:cat>
          <c:val>
            <c:numRef>
              <c:f>Lapas1!$E$2:$E$6</c:f>
              <c:numCache>
                <c:formatCode>General</c:formatCode>
                <c:ptCount val="5"/>
                <c:pt idx="0">
                  <c:v>100</c:v>
                </c:pt>
                <c:pt idx="1">
                  <c:v>0</c:v>
                </c:pt>
                <c:pt idx="2">
                  <c:v>0</c:v>
                </c:pt>
                <c:pt idx="3">
                  <c:v>0</c:v>
                </c:pt>
                <c:pt idx="4">
                  <c:v>0</c:v>
                </c:pt>
              </c:numCache>
            </c:numRef>
          </c:val>
          <c:extLst>
            <c:ext xmlns:c16="http://schemas.microsoft.com/office/drawing/2014/chart" uri="{C3380CC4-5D6E-409C-BE32-E72D297353CC}">
              <c16:uniqueId val="{00000002-BDAB-4515-8E83-233EC532A140}"/>
            </c:ext>
          </c:extLst>
        </c:ser>
        <c:ser>
          <c:idx val="4"/>
          <c:order val="4"/>
          <c:tx>
            <c:strRef>
              <c:f>Lapas1!$F$1</c:f>
              <c:strCache>
                <c:ptCount val="1"/>
                <c:pt idx="0">
                  <c:v>2026-2027 m.m.</c:v>
                </c:pt>
              </c:strCache>
            </c:strRef>
          </c:tx>
          <c:invertIfNegative val="0"/>
          <c:cat>
            <c:strRef>
              <c:f>Lapas1!$A$2:$A$6</c:f>
              <c:strCache>
                <c:ptCount val="5"/>
                <c:pt idx="0">
                  <c:v>Pagrindinė</c:v>
                </c:pt>
                <c:pt idx="1">
                  <c:v>Parengiamoji</c:v>
                </c:pt>
                <c:pt idx="2">
                  <c:v>Specialioji</c:v>
                </c:pt>
                <c:pt idx="3">
                  <c:v>Atleisti</c:v>
                </c:pt>
                <c:pt idx="4">
                  <c:v>Neįvertinta</c:v>
                </c:pt>
              </c:strCache>
            </c:strRef>
          </c:cat>
          <c:val>
            <c:numRef>
              <c:f>Lapas1!$F$2:$F$6</c:f>
              <c:numCache>
                <c:formatCode>General</c:formatCode>
                <c:ptCount val="5"/>
                <c:pt idx="0">
                  <c:v>100</c:v>
                </c:pt>
                <c:pt idx="1">
                  <c:v>0</c:v>
                </c:pt>
                <c:pt idx="2">
                  <c:v>0</c:v>
                </c:pt>
                <c:pt idx="3">
                  <c:v>0</c:v>
                </c:pt>
                <c:pt idx="4">
                  <c:v>0</c:v>
                </c:pt>
              </c:numCache>
            </c:numRef>
          </c:val>
          <c:extLst>
            <c:ext xmlns:c16="http://schemas.microsoft.com/office/drawing/2014/chart" uri="{C3380CC4-5D6E-409C-BE32-E72D297353CC}">
              <c16:uniqueId val="{00000002-5A66-4694-9C3C-459BA4BF6856}"/>
            </c:ext>
          </c:extLst>
        </c:ser>
        <c:dLbls>
          <c:showLegendKey val="0"/>
          <c:showVal val="0"/>
          <c:showCatName val="0"/>
          <c:showSerName val="0"/>
          <c:showPercent val="0"/>
          <c:showBubbleSize val="0"/>
        </c:dLbls>
        <c:gapWidth val="150"/>
        <c:shape val="cylinder"/>
        <c:axId val="5079040"/>
        <c:axId val="5080576"/>
        <c:axId val="0"/>
      </c:bar3DChart>
      <c:catAx>
        <c:axId val="5079040"/>
        <c:scaling>
          <c:orientation val="minMax"/>
        </c:scaling>
        <c:delete val="0"/>
        <c:axPos val="b"/>
        <c:numFmt formatCode="General" sourceLinked="0"/>
        <c:majorTickMark val="none"/>
        <c:minorTickMark val="none"/>
        <c:tickLblPos val="nextTo"/>
        <c:crossAx val="5080576"/>
        <c:crosses val="autoZero"/>
        <c:auto val="1"/>
        <c:lblAlgn val="ctr"/>
        <c:lblOffset val="100"/>
        <c:noMultiLvlLbl val="0"/>
      </c:catAx>
      <c:valAx>
        <c:axId val="5080576"/>
        <c:scaling>
          <c:orientation val="minMax"/>
        </c:scaling>
        <c:delete val="0"/>
        <c:axPos val="l"/>
        <c:majorGridlines>
          <c:spPr>
            <a:ln>
              <a:noFill/>
            </a:ln>
          </c:spPr>
        </c:majorGridlines>
        <c:numFmt formatCode="General" sourceLinked="1"/>
        <c:majorTickMark val="none"/>
        <c:minorTickMark val="none"/>
        <c:tickLblPos val="nextTo"/>
        <c:txPr>
          <a:bodyPr/>
          <a:lstStyle/>
          <a:p>
            <a:pPr>
              <a:defRPr sz="1600">
                <a:latin typeface="Times New Roman" pitchFamily="18" charset="0"/>
                <a:cs typeface="Times New Roman" pitchFamily="18" charset="0"/>
              </a:defRPr>
            </a:pPr>
            <a:endParaRPr lang="en-US"/>
          </a:p>
        </c:txPr>
        <c:crossAx val="5079040"/>
        <c:crosses val="autoZero"/>
        <c:crossBetween val="between"/>
      </c:valAx>
      <c:dTable>
        <c:showHorzBorder val="1"/>
        <c:showVertBorder val="1"/>
        <c:showOutline val="1"/>
        <c:showKeys val="1"/>
        <c:txPr>
          <a:bodyPr/>
          <a:lstStyle/>
          <a:p>
            <a:pPr rtl="0">
              <a:defRPr sz="1400">
                <a:latin typeface="Times New Roman" pitchFamily="18" charset="0"/>
                <a:cs typeface="Times New Roman" pitchFamily="18" charset="0"/>
              </a:defRPr>
            </a:pPr>
            <a:endParaRPr lang="en-US"/>
          </a:p>
        </c:txPr>
      </c:dTable>
    </c:plotArea>
    <c:plotVisOnly val="1"/>
    <c:dispBlanksAs val="gap"/>
    <c:showDLblsOverMax val="0"/>
  </c:chart>
  <c:txPr>
    <a:bodyPr/>
    <a:lstStyle/>
    <a:p>
      <a:pPr>
        <a:defRPr sz="18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Mokinių, neturinčių ėduonies pažeistų, plombuotų ir išrautų dantų, dalis (proc.) 2023-2024 m.m.</c:v>
                </c:pt>
              </c:strCache>
            </c:strRef>
          </c:tx>
          <c:spPr>
            <a:solidFill>
              <a:srgbClr val="FFCCC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Ikimokyklinė</c:v>
                </c:pt>
                <c:pt idx="1">
                  <c:v>Priešmokyklinė</c:v>
                </c:pt>
                <c:pt idx="2">
                  <c:v>Bendri </c:v>
                </c:pt>
              </c:strCache>
            </c:strRef>
          </c:cat>
          <c:val>
            <c:numRef>
              <c:f>Sheet1!$B$2:$B$4</c:f>
              <c:numCache>
                <c:formatCode>General</c:formatCode>
                <c:ptCount val="3"/>
                <c:pt idx="0">
                  <c:v>78.099999999999994</c:v>
                </c:pt>
                <c:pt idx="1">
                  <c:v>26.3</c:v>
                </c:pt>
                <c:pt idx="2">
                  <c:v>66.3</c:v>
                </c:pt>
              </c:numCache>
            </c:numRef>
          </c:val>
          <c:extLst>
            <c:ext xmlns:c16="http://schemas.microsoft.com/office/drawing/2014/chart" uri="{C3380CC4-5D6E-409C-BE32-E72D297353CC}">
              <c16:uniqueId val="{00000000-7E21-41B6-ADDC-15D9172DF277}"/>
            </c:ext>
          </c:extLst>
        </c:ser>
        <c:ser>
          <c:idx val="1"/>
          <c:order val="1"/>
          <c:tx>
            <c:strRef>
              <c:f>Sheet1!$C$1</c:f>
              <c:strCache>
                <c:ptCount val="1"/>
                <c:pt idx="0">
                  <c:v>Mokinių, neturinčių ėduonies pažeistų, plombuotų ir išrautų dantų, dalis (proc.) 2024-2025 m.m.</c:v>
                </c:pt>
              </c:strCache>
            </c:strRef>
          </c:tx>
          <c:spPr>
            <a:solidFill>
              <a:srgbClr val="80008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Ikimokyklinė</c:v>
                </c:pt>
                <c:pt idx="1">
                  <c:v>Priešmokyklinė</c:v>
                </c:pt>
                <c:pt idx="2">
                  <c:v>Bendri </c:v>
                </c:pt>
              </c:strCache>
            </c:strRef>
          </c:cat>
          <c:val>
            <c:numRef>
              <c:f>Sheet1!$C$2:$C$4</c:f>
              <c:numCache>
                <c:formatCode>General</c:formatCode>
                <c:ptCount val="3"/>
                <c:pt idx="0">
                  <c:v>79.2</c:v>
                </c:pt>
                <c:pt idx="1">
                  <c:v>32.4</c:v>
                </c:pt>
                <c:pt idx="2">
                  <c:v>68.2</c:v>
                </c:pt>
              </c:numCache>
            </c:numRef>
          </c:val>
          <c:extLst>
            <c:ext xmlns:c16="http://schemas.microsoft.com/office/drawing/2014/chart" uri="{C3380CC4-5D6E-409C-BE32-E72D297353CC}">
              <c16:uniqueId val="{00000001-7E21-41B6-ADDC-15D9172DF277}"/>
            </c:ext>
          </c:extLst>
        </c:ser>
        <c:ser>
          <c:idx val="2"/>
          <c:order val="2"/>
          <c:tx>
            <c:strRef>
              <c:f>Sheet1!$D$1</c:f>
              <c:strCache>
                <c:ptCount val="1"/>
                <c:pt idx="0">
                  <c:v>Mokinių, neturinčių ėduonies pažeistų, plombuotų ir išrautų dantų, dalis (proc.) 2025-2026 m.m.</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Ikimokyklinė</c:v>
                </c:pt>
                <c:pt idx="1">
                  <c:v>Priešmokyklinė</c:v>
                </c:pt>
                <c:pt idx="2">
                  <c:v>Bendri </c:v>
                </c:pt>
              </c:strCache>
            </c:strRef>
          </c:cat>
          <c:val>
            <c:numRef>
              <c:f>Sheet1!$D$2:$D$4</c:f>
              <c:numCache>
                <c:formatCode>General</c:formatCode>
                <c:ptCount val="3"/>
                <c:pt idx="0">
                  <c:v>69.2</c:v>
                </c:pt>
                <c:pt idx="1">
                  <c:v>51.6</c:v>
                </c:pt>
                <c:pt idx="2">
                  <c:v>65.2</c:v>
                </c:pt>
              </c:numCache>
            </c:numRef>
          </c:val>
          <c:extLst>
            <c:ext xmlns:c16="http://schemas.microsoft.com/office/drawing/2014/chart" uri="{C3380CC4-5D6E-409C-BE32-E72D297353CC}">
              <c16:uniqueId val="{00000000-6846-4424-ABAA-618AFE3F6A68}"/>
            </c:ext>
          </c:extLst>
        </c:ser>
        <c:ser>
          <c:idx val="3"/>
          <c:order val="3"/>
          <c:tx>
            <c:strRef>
              <c:f>Sheet1!$E$1</c:f>
              <c:strCache>
                <c:ptCount val="1"/>
                <c:pt idx="0">
                  <c:v>Mokinių, neturinčių ėduonies pažeistų, plombuotų ir išrautų dantų, dalis (proc.) 2026-2027 m.m.</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accent6"/>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Ikimokyklinė</c:v>
                </c:pt>
                <c:pt idx="1">
                  <c:v>Priešmokyklinė</c:v>
                </c:pt>
                <c:pt idx="2">
                  <c:v>Bendri </c:v>
                </c:pt>
              </c:strCache>
            </c:strRef>
          </c:cat>
          <c:val>
            <c:numRef>
              <c:f>Sheet1!$E$2:$E$4</c:f>
              <c:numCache>
                <c:formatCode>General</c:formatCode>
                <c:ptCount val="3"/>
                <c:pt idx="0">
                  <c:v>61.1</c:v>
                </c:pt>
                <c:pt idx="1">
                  <c:v>23.5</c:v>
                </c:pt>
                <c:pt idx="2">
                  <c:v>55.4</c:v>
                </c:pt>
              </c:numCache>
            </c:numRef>
          </c:val>
          <c:extLst>
            <c:ext xmlns:c16="http://schemas.microsoft.com/office/drawing/2014/chart" uri="{C3380CC4-5D6E-409C-BE32-E72D297353CC}">
              <c16:uniqueId val="{00000000-5741-4D5E-BE3B-7FDD896766A6}"/>
            </c:ext>
          </c:extLst>
        </c:ser>
        <c:dLbls>
          <c:showLegendKey val="0"/>
          <c:showVal val="0"/>
          <c:showCatName val="0"/>
          <c:showSerName val="0"/>
          <c:showPercent val="0"/>
          <c:showBubbleSize val="0"/>
        </c:dLbls>
        <c:gapWidth val="219"/>
        <c:overlap val="-27"/>
        <c:axId val="438911464"/>
        <c:axId val="438911792"/>
      </c:barChart>
      <c:catAx>
        <c:axId val="438911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438911792"/>
        <c:crosses val="autoZero"/>
        <c:auto val="1"/>
        <c:lblAlgn val="ctr"/>
        <c:lblOffset val="100"/>
        <c:noMultiLvlLbl val="0"/>
      </c:catAx>
      <c:valAx>
        <c:axId val="43891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43891146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Entry>
      <c:legendEntry>
        <c:idx val="1"/>
        <c:txPr>
          <a:bodyPr rot="0" spcFirstLastPara="1" vertOverflow="ellipsis" vert="horz" wrap="square" anchor="ctr" anchorCtr="1"/>
          <a:lstStyle/>
          <a:p>
            <a:pPr>
              <a:defRPr sz="1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Entry>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Mokinių, neturinčių sąkandžio patologijos, dalis (proc.) 2023-2024 m.m.</c:v>
                </c:pt>
              </c:strCache>
            </c:strRef>
          </c:tx>
          <c:spPr>
            <a:solidFill>
              <a:srgbClr val="FFCCC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Ikimokyklinė</c:v>
                </c:pt>
                <c:pt idx="1">
                  <c:v>Priešmokyklinė</c:v>
                </c:pt>
                <c:pt idx="2">
                  <c:v>Bendri </c:v>
                </c:pt>
              </c:strCache>
            </c:strRef>
          </c:cat>
          <c:val>
            <c:numRef>
              <c:f>Sheet1!$B$2:$B$4</c:f>
              <c:numCache>
                <c:formatCode>General</c:formatCode>
                <c:ptCount val="3"/>
                <c:pt idx="0">
                  <c:v>87.5</c:v>
                </c:pt>
                <c:pt idx="1">
                  <c:v>63.2</c:v>
                </c:pt>
                <c:pt idx="2">
                  <c:v>81.900000000000006</c:v>
                </c:pt>
              </c:numCache>
            </c:numRef>
          </c:val>
          <c:extLst>
            <c:ext xmlns:c16="http://schemas.microsoft.com/office/drawing/2014/chart" uri="{C3380CC4-5D6E-409C-BE32-E72D297353CC}">
              <c16:uniqueId val="{00000000-7E21-41B6-ADDC-15D9172DF277}"/>
            </c:ext>
          </c:extLst>
        </c:ser>
        <c:ser>
          <c:idx val="1"/>
          <c:order val="1"/>
          <c:tx>
            <c:strRef>
              <c:f>Sheet1!$C$1</c:f>
              <c:strCache>
                <c:ptCount val="1"/>
                <c:pt idx="0">
                  <c:v>Mokinių, neturinčių sąkandžio patologijos, dalis (proc.) 2024-2025 m.m.</c:v>
                </c:pt>
              </c:strCache>
            </c:strRef>
          </c:tx>
          <c:spPr>
            <a:solidFill>
              <a:srgbClr val="80008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Ikimokyklinė</c:v>
                </c:pt>
                <c:pt idx="1">
                  <c:v>Priešmokyklinė</c:v>
                </c:pt>
                <c:pt idx="2">
                  <c:v>Bendri </c:v>
                </c:pt>
              </c:strCache>
            </c:strRef>
          </c:cat>
          <c:val>
            <c:numRef>
              <c:f>Sheet1!$C$2:$C$4</c:f>
              <c:numCache>
                <c:formatCode>General</c:formatCode>
                <c:ptCount val="3"/>
                <c:pt idx="0">
                  <c:v>83.3</c:v>
                </c:pt>
                <c:pt idx="1">
                  <c:v>78.400000000000006</c:v>
                </c:pt>
                <c:pt idx="2">
                  <c:v>82.2</c:v>
                </c:pt>
              </c:numCache>
            </c:numRef>
          </c:val>
          <c:extLst>
            <c:ext xmlns:c16="http://schemas.microsoft.com/office/drawing/2014/chart" uri="{C3380CC4-5D6E-409C-BE32-E72D297353CC}">
              <c16:uniqueId val="{00000001-7E21-41B6-ADDC-15D9172DF277}"/>
            </c:ext>
          </c:extLst>
        </c:ser>
        <c:ser>
          <c:idx val="2"/>
          <c:order val="2"/>
          <c:tx>
            <c:strRef>
              <c:f>Sheet1!$D$1</c:f>
              <c:strCache>
                <c:ptCount val="1"/>
                <c:pt idx="0">
                  <c:v>Mokinių, neturinčių sąkandžio patologijos, dalis (proc.) 2025-2026 m.m.</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Ikimokyklinė</c:v>
                </c:pt>
                <c:pt idx="1">
                  <c:v>Priešmokyklinė</c:v>
                </c:pt>
                <c:pt idx="2">
                  <c:v>Bendri </c:v>
                </c:pt>
              </c:strCache>
            </c:strRef>
          </c:cat>
          <c:val>
            <c:numRef>
              <c:f>Sheet1!$D$2:$D$4</c:f>
              <c:numCache>
                <c:formatCode>General</c:formatCode>
                <c:ptCount val="3"/>
                <c:pt idx="0">
                  <c:v>84.1</c:v>
                </c:pt>
                <c:pt idx="1">
                  <c:v>71</c:v>
                </c:pt>
                <c:pt idx="2">
                  <c:v>81.2</c:v>
                </c:pt>
              </c:numCache>
            </c:numRef>
          </c:val>
          <c:extLst>
            <c:ext xmlns:c16="http://schemas.microsoft.com/office/drawing/2014/chart" uri="{C3380CC4-5D6E-409C-BE32-E72D297353CC}">
              <c16:uniqueId val="{00000000-6846-4424-ABAA-618AFE3F6A68}"/>
            </c:ext>
          </c:extLst>
        </c:ser>
        <c:ser>
          <c:idx val="3"/>
          <c:order val="3"/>
          <c:tx>
            <c:strRef>
              <c:f>Sheet1!$E$1</c:f>
              <c:strCache>
                <c:ptCount val="1"/>
                <c:pt idx="0">
                  <c:v>Mokinių, neturinčių sąkandžio patologijos, dalis (proc.) 2026-2027 m.m.</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accent6"/>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Ikimokyklinė</c:v>
                </c:pt>
                <c:pt idx="1">
                  <c:v>Priešmokyklinė</c:v>
                </c:pt>
                <c:pt idx="2">
                  <c:v>Bendri </c:v>
                </c:pt>
              </c:strCache>
            </c:strRef>
          </c:cat>
          <c:val>
            <c:numRef>
              <c:f>Sheet1!$E$2:$E$4</c:f>
              <c:numCache>
                <c:formatCode>General</c:formatCode>
                <c:ptCount val="3"/>
                <c:pt idx="0">
                  <c:v>88.4</c:v>
                </c:pt>
                <c:pt idx="1">
                  <c:v>64.7</c:v>
                </c:pt>
                <c:pt idx="2">
                  <c:v>84.8</c:v>
                </c:pt>
              </c:numCache>
            </c:numRef>
          </c:val>
          <c:extLst>
            <c:ext xmlns:c16="http://schemas.microsoft.com/office/drawing/2014/chart" uri="{C3380CC4-5D6E-409C-BE32-E72D297353CC}">
              <c16:uniqueId val="{00000000-5A17-4677-ADC3-2861CD435072}"/>
            </c:ext>
          </c:extLst>
        </c:ser>
        <c:dLbls>
          <c:showLegendKey val="0"/>
          <c:showVal val="0"/>
          <c:showCatName val="0"/>
          <c:showSerName val="0"/>
          <c:showPercent val="0"/>
          <c:showBubbleSize val="0"/>
        </c:dLbls>
        <c:gapWidth val="219"/>
        <c:overlap val="-27"/>
        <c:axId val="438911464"/>
        <c:axId val="438911792"/>
      </c:barChart>
      <c:catAx>
        <c:axId val="438911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438911792"/>
        <c:crosses val="autoZero"/>
        <c:auto val="1"/>
        <c:lblAlgn val="ctr"/>
        <c:lblOffset val="100"/>
        <c:noMultiLvlLbl val="0"/>
      </c:catAx>
      <c:valAx>
        <c:axId val="43891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43891146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Entry>
      <c:legendEntry>
        <c:idx val="1"/>
        <c:txPr>
          <a:bodyPr rot="0" spcFirstLastPara="1" vertOverflow="ellipsis" vert="horz" wrap="square" anchor="ctr" anchorCtr="1"/>
          <a:lstStyle/>
          <a:p>
            <a:pPr>
              <a:defRPr sz="1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Entry>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Mokinių, neturinčių ėduonies pažeistų, plombuotų ir išrautų dantų, dalis (proc.) 2023-2024 m.m.</c:v>
                </c:pt>
              </c:strCache>
            </c:strRef>
          </c:tx>
          <c:spPr>
            <a:solidFill>
              <a:srgbClr val="FFCCCC"/>
            </a:solidFill>
            <a:ln>
              <a:noFill/>
            </a:ln>
            <a:effectLst/>
          </c:spPr>
          <c:invertIfNegative val="0"/>
          <c:dLbls>
            <c:dLbl>
              <c:idx val="2"/>
              <c:layout>
                <c:manualLayout>
                  <c:x val="-2.2420218447073278E-3"/>
                  <c:y val="-2.3215956322042468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EE6-4DA1-A8D7-3CC2B1A57232}"/>
                </c:ext>
              </c:extLst>
            </c:dLbl>
            <c:dLbl>
              <c:idx val="4"/>
              <c:layout>
                <c:manualLayout>
                  <c:x val="-3.3630327670611561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EE6-4DA1-A8D7-3CC2B1A57232}"/>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1 m.</c:v>
                </c:pt>
                <c:pt idx="1">
                  <c:v>2 m.</c:v>
                </c:pt>
                <c:pt idx="2">
                  <c:v>3 m.</c:v>
                </c:pt>
                <c:pt idx="3">
                  <c:v>4 m.</c:v>
                </c:pt>
                <c:pt idx="4">
                  <c:v>5 m.</c:v>
                </c:pt>
                <c:pt idx="5">
                  <c:v>6 m.</c:v>
                </c:pt>
              </c:strCache>
            </c:strRef>
          </c:cat>
          <c:val>
            <c:numRef>
              <c:f>Sheet1!$B$2:$B$7</c:f>
              <c:numCache>
                <c:formatCode>General</c:formatCode>
                <c:ptCount val="6"/>
                <c:pt idx="0">
                  <c:v>100</c:v>
                </c:pt>
                <c:pt idx="1">
                  <c:v>100</c:v>
                </c:pt>
                <c:pt idx="2">
                  <c:v>78.3</c:v>
                </c:pt>
                <c:pt idx="3">
                  <c:v>71</c:v>
                </c:pt>
                <c:pt idx="4">
                  <c:v>52.8</c:v>
                </c:pt>
                <c:pt idx="5">
                  <c:v>26.5</c:v>
                </c:pt>
              </c:numCache>
            </c:numRef>
          </c:val>
          <c:extLst>
            <c:ext xmlns:c16="http://schemas.microsoft.com/office/drawing/2014/chart" uri="{C3380CC4-5D6E-409C-BE32-E72D297353CC}">
              <c16:uniqueId val="{00000000-7E21-41B6-ADDC-15D9172DF277}"/>
            </c:ext>
          </c:extLst>
        </c:ser>
        <c:ser>
          <c:idx val="1"/>
          <c:order val="1"/>
          <c:tx>
            <c:strRef>
              <c:f>Sheet1!$C$1</c:f>
              <c:strCache>
                <c:ptCount val="1"/>
                <c:pt idx="0">
                  <c:v>Mokinių, neturinčių ėduonies pažeistų, plombuotų ir išrautų dantų, dalis (proc.) 2024-2025 m.m.</c:v>
                </c:pt>
              </c:strCache>
            </c:strRef>
          </c:tx>
          <c:spPr>
            <a:solidFill>
              <a:srgbClr val="800080"/>
            </a:solidFill>
            <a:ln>
              <a:noFill/>
            </a:ln>
            <a:effectLst/>
          </c:spPr>
          <c:invertIfNegative val="0"/>
          <c:dLbls>
            <c:dLbl>
              <c:idx val="0"/>
              <c:layout>
                <c:manualLayout>
                  <c:x val="4.4840436894146556E-3"/>
                  <c:y val="-3.799018556959253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EE6-4DA1-A8D7-3CC2B1A57232}"/>
                </c:ext>
              </c:extLst>
            </c:dLbl>
            <c:dLbl>
              <c:idx val="1"/>
              <c:layout>
                <c:manualLayout>
                  <c:x val="4.4840436894146556E-3"/>
                  <c:y val="-9.437085293045649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992-4DAF-A4ED-8C20BC28C325}"/>
                </c:ext>
              </c:extLst>
            </c:dLbl>
            <c:dLbl>
              <c:idx val="5"/>
              <c:layout>
                <c:manualLayout>
                  <c:x val="-1.1210109223536639E-3"/>
                  <c:y val="-4.954469778848973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992-4DAF-A4ED-8C20BC28C325}"/>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1 m.</c:v>
                </c:pt>
                <c:pt idx="1">
                  <c:v>2 m.</c:v>
                </c:pt>
                <c:pt idx="2">
                  <c:v>3 m.</c:v>
                </c:pt>
                <c:pt idx="3">
                  <c:v>4 m.</c:v>
                </c:pt>
                <c:pt idx="4">
                  <c:v>5 m.</c:v>
                </c:pt>
                <c:pt idx="5">
                  <c:v>6 m.</c:v>
                </c:pt>
              </c:strCache>
            </c:strRef>
          </c:cat>
          <c:val>
            <c:numRef>
              <c:f>Sheet1!$C$2:$C$7</c:f>
              <c:numCache>
                <c:formatCode>General</c:formatCode>
                <c:ptCount val="6"/>
                <c:pt idx="0">
                  <c:v>100</c:v>
                </c:pt>
                <c:pt idx="1">
                  <c:v>96.9</c:v>
                </c:pt>
                <c:pt idx="2">
                  <c:v>81</c:v>
                </c:pt>
                <c:pt idx="3">
                  <c:v>56.5</c:v>
                </c:pt>
                <c:pt idx="4">
                  <c:v>64.7</c:v>
                </c:pt>
                <c:pt idx="5">
                  <c:v>28.1</c:v>
                </c:pt>
              </c:numCache>
            </c:numRef>
          </c:val>
          <c:extLst>
            <c:ext xmlns:c16="http://schemas.microsoft.com/office/drawing/2014/chart" uri="{C3380CC4-5D6E-409C-BE32-E72D297353CC}">
              <c16:uniqueId val="{00000001-7E21-41B6-ADDC-15D9172DF277}"/>
            </c:ext>
          </c:extLst>
        </c:ser>
        <c:ser>
          <c:idx val="2"/>
          <c:order val="2"/>
          <c:tx>
            <c:strRef>
              <c:f>Sheet1!$D$1</c:f>
              <c:strCache>
                <c:ptCount val="1"/>
                <c:pt idx="0">
                  <c:v>Mokinių, neturinčių ėduonies pažeistų, plombuotų ir išrautų dantų, dalis (proc.) 2025-2026 m.m.</c:v>
                </c:pt>
              </c:strCache>
            </c:strRef>
          </c:tx>
          <c:spPr>
            <a:solidFill>
              <a:schemeClr val="accent3"/>
            </a:solidFill>
            <a:ln>
              <a:noFill/>
            </a:ln>
            <a:effectLst/>
          </c:spPr>
          <c:invertIfNegative val="0"/>
          <c:dLbls>
            <c:dLbl>
              <c:idx val="1"/>
              <c:layout>
                <c:manualLayout>
                  <c:x val="-3.3630327670609917E-3"/>
                  <c:y val="-3.067052720239836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992-4DAF-A4ED-8C20BC28C325}"/>
                </c:ext>
              </c:extLst>
            </c:dLbl>
            <c:dLbl>
              <c:idx val="5"/>
              <c:layout>
                <c:manualLayout>
                  <c:x val="1.1210109223534995E-3"/>
                  <c:y val="-1.013071615189143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EE6-4DA1-A8D7-3CC2B1A57232}"/>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1 m.</c:v>
                </c:pt>
                <c:pt idx="1">
                  <c:v>2 m.</c:v>
                </c:pt>
                <c:pt idx="2">
                  <c:v>3 m.</c:v>
                </c:pt>
                <c:pt idx="3">
                  <c:v>4 m.</c:v>
                </c:pt>
                <c:pt idx="4">
                  <c:v>5 m.</c:v>
                </c:pt>
                <c:pt idx="5">
                  <c:v>6 m.</c:v>
                </c:pt>
              </c:strCache>
            </c:strRef>
          </c:cat>
          <c:val>
            <c:numRef>
              <c:f>Sheet1!$D$2:$D$7</c:f>
              <c:numCache>
                <c:formatCode>General</c:formatCode>
                <c:ptCount val="6"/>
                <c:pt idx="0">
                  <c:v>100</c:v>
                </c:pt>
                <c:pt idx="1">
                  <c:v>95.8</c:v>
                </c:pt>
                <c:pt idx="2">
                  <c:v>77.400000000000006</c:v>
                </c:pt>
                <c:pt idx="3">
                  <c:v>50</c:v>
                </c:pt>
                <c:pt idx="4">
                  <c:v>26.1</c:v>
                </c:pt>
                <c:pt idx="5">
                  <c:v>52</c:v>
                </c:pt>
              </c:numCache>
            </c:numRef>
          </c:val>
          <c:extLst>
            <c:ext xmlns:c16="http://schemas.microsoft.com/office/drawing/2014/chart" uri="{C3380CC4-5D6E-409C-BE32-E72D297353CC}">
              <c16:uniqueId val="{00000000-4EE6-4DA1-A8D7-3CC2B1A57232}"/>
            </c:ext>
          </c:extLst>
        </c:ser>
        <c:ser>
          <c:idx val="3"/>
          <c:order val="3"/>
          <c:tx>
            <c:strRef>
              <c:f>Sheet1!$E$1</c:f>
              <c:strCache>
                <c:ptCount val="1"/>
                <c:pt idx="0">
                  <c:v>Mokinių, neturinčių ėduonies pažeistų, plombuotų ir išrautų dantų, dalis (proc.) 2026-2027 m.m.</c:v>
                </c:pt>
              </c:strCache>
            </c:strRef>
          </c:tx>
          <c:spPr>
            <a:solidFill>
              <a:schemeClr val="accent4"/>
            </a:solidFill>
            <a:ln>
              <a:noFill/>
            </a:ln>
            <a:effectLst/>
          </c:spPr>
          <c:invertIfNegative val="0"/>
          <c:dLbls>
            <c:dLbl>
              <c:idx val="1"/>
              <c:layout>
                <c:manualLayout>
                  <c:x val="1.6815163835304958E-2"/>
                  <c:y val="-3.302979852565977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B43-48A5-B616-61C723C69B30}"/>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1 m.</c:v>
                </c:pt>
                <c:pt idx="1">
                  <c:v>2 m.</c:v>
                </c:pt>
                <c:pt idx="2">
                  <c:v>3 m.</c:v>
                </c:pt>
                <c:pt idx="3">
                  <c:v>4 m.</c:v>
                </c:pt>
                <c:pt idx="4">
                  <c:v>5 m.</c:v>
                </c:pt>
                <c:pt idx="5">
                  <c:v>6 m.</c:v>
                </c:pt>
              </c:strCache>
            </c:strRef>
          </c:cat>
          <c:val>
            <c:numRef>
              <c:f>Sheet1!$E$2:$E$7</c:f>
              <c:numCache>
                <c:formatCode>General</c:formatCode>
                <c:ptCount val="6"/>
                <c:pt idx="0">
                  <c:v>100</c:v>
                </c:pt>
                <c:pt idx="1">
                  <c:v>100</c:v>
                </c:pt>
                <c:pt idx="2">
                  <c:v>83.3</c:v>
                </c:pt>
                <c:pt idx="3">
                  <c:v>44.4</c:v>
                </c:pt>
                <c:pt idx="4">
                  <c:v>38.9</c:v>
                </c:pt>
                <c:pt idx="5">
                  <c:v>18.2</c:v>
                </c:pt>
              </c:numCache>
            </c:numRef>
          </c:val>
          <c:extLst>
            <c:ext xmlns:c16="http://schemas.microsoft.com/office/drawing/2014/chart" uri="{C3380CC4-5D6E-409C-BE32-E72D297353CC}">
              <c16:uniqueId val="{00000000-64E9-41AF-8CA6-CEB222C98F05}"/>
            </c:ext>
          </c:extLst>
        </c:ser>
        <c:dLbls>
          <c:showLegendKey val="0"/>
          <c:showVal val="0"/>
          <c:showCatName val="0"/>
          <c:showSerName val="0"/>
          <c:showPercent val="0"/>
          <c:showBubbleSize val="0"/>
        </c:dLbls>
        <c:gapWidth val="219"/>
        <c:overlap val="-27"/>
        <c:axId val="438911464"/>
        <c:axId val="438911792"/>
      </c:barChart>
      <c:catAx>
        <c:axId val="438911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438911792"/>
        <c:crosses val="autoZero"/>
        <c:auto val="1"/>
        <c:lblAlgn val="ctr"/>
        <c:lblOffset val="100"/>
        <c:noMultiLvlLbl val="0"/>
      </c:catAx>
      <c:valAx>
        <c:axId val="43891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43891146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Entry>
      <c:legendEntry>
        <c:idx val="1"/>
        <c:txPr>
          <a:bodyPr rot="0" spcFirstLastPara="1" vertOverflow="ellipsis" vert="horz" wrap="square" anchor="ctr" anchorCtr="1"/>
          <a:lstStyle/>
          <a:p>
            <a:pPr>
              <a:defRPr sz="1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Entry>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Mokinių, neturinčių sąkandžio patologijos, dalis (proc.) 2023-2024 m.m.</c:v>
                </c:pt>
              </c:strCache>
            </c:strRef>
          </c:tx>
          <c:spPr>
            <a:solidFill>
              <a:srgbClr val="FFCCCC"/>
            </a:solidFill>
            <a:ln>
              <a:noFill/>
            </a:ln>
            <a:effectLst/>
          </c:spPr>
          <c:invertIfNegative val="0"/>
          <c:dLbls>
            <c:dLbl>
              <c:idx val="2"/>
              <c:layout>
                <c:manualLayout>
                  <c:x val="-2.2420218447073278E-3"/>
                  <c:y val="-2.3215956322042468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4EE6-4DA1-A8D7-3CC2B1A57232}"/>
                </c:ext>
              </c:extLst>
            </c:dLbl>
            <c:dLbl>
              <c:idx val="4"/>
              <c:layout>
                <c:manualLayout>
                  <c:x val="-3.3630327670611561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EE6-4DA1-A8D7-3CC2B1A57232}"/>
                </c:ext>
              </c:extLst>
            </c:dLbl>
            <c:dLbl>
              <c:idx val="5"/>
              <c:layout>
                <c:manualLayout>
                  <c:x val="-4.4840436894148204E-3"/>
                  <c:y val="-1.01307161518913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E42-47D7-A413-5814840E6E67}"/>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1 m.</c:v>
                </c:pt>
                <c:pt idx="1">
                  <c:v>2 m.</c:v>
                </c:pt>
                <c:pt idx="2">
                  <c:v>3 m.</c:v>
                </c:pt>
                <c:pt idx="3">
                  <c:v>4 m.</c:v>
                </c:pt>
                <c:pt idx="4">
                  <c:v>5 m.</c:v>
                </c:pt>
                <c:pt idx="5">
                  <c:v>6 m.</c:v>
                </c:pt>
              </c:strCache>
            </c:strRef>
          </c:cat>
          <c:val>
            <c:numRef>
              <c:f>Sheet1!$B$2:$B$7</c:f>
              <c:numCache>
                <c:formatCode>General</c:formatCode>
                <c:ptCount val="6"/>
                <c:pt idx="0">
                  <c:v>100</c:v>
                </c:pt>
                <c:pt idx="1">
                  <c:v>81</c:v>
                </c:pt>
                <c:pt idx="2">
                  <c:v>87</c:v>
                </c:pt>
                <c:pt idx="3">
                  <c:v>93.6</c:v>
                </c:pt>
                <c:pt idx="4">
                  <c:v>75</c:v>
                </c:pt>
                <c:pt idx="5">
                  <c:v>64.7</c:v>
                </c:pt>
              </c:numCache>
            </c:numRef>
          </c:val>
          <c:extLst>
            <c:ext xmlns:c16="http://schemas.microsoft.com/office/drawing/2014/chart" uri="{C3380CC4-5D6E-409C-BE32-E72D297353CC}">
              <c16:uniqueId val="{00000000-7E21-41B6-ADDC-15D9172DF277}"/>
            </c:ext>
          </c:extLst>
        </c:ser>
        <c:ser>
          <c:idx val="1"/>
          <c:order val="1"/>
          <c:tx>
            <c:strRef>
              <c:f>Sheet1!$C$1</c:f>
              <c:strCache>
                <c:ptCount val="1"/>
                <c:pt idx="0">
                  <c:v>Mokinių, neturinčių sąkandžio patologijos, dalis (proc.) 2024-2025 m.m.</c:v>
                </c:pt>
              </c:strCache>
            </c:strRef>
          </c:tx>
          <c:spPr>
            <a:solidFill>
              <a:srgbClr val="800080"/>
            </a:solidFill>
            <a:ln>
              <a:noFill/>
            </a:ln>
            <a:effectLst/>
          </c:spPr>
          <c:invertIfNegative val="0"/>
          <c:dLbls>
            <c:dLbl>
              <c:idx val="0"/>
              <c:layout>
                <c:manualLayout>
                  <c:x val="4.4840436894146556E-3"/>
                  <c:y val="-3.799018556959253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EE6-4DA1-A8D7-3CC2B1A57232}"/>
                </c:ext>
              </c:extLst>
            </c:dLbl>
            <c:dLbl>
              <c:idx val="1"/>
              <c:layout>
                <c:manualLayout>
                  <c:x val="-6.7260655341219834E-3"/>
                  <c:y val="-0.1089051986328319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EAB-48C3-8BAB-E1CB6F4FBF9C}"/>
                </c:ext>
              </c:extLst>
            </c:dLbl>
            <c:dLbl>
              <c:idx val="4"/>
              <c:layout>
                <c:manualLayout>
                  <c:x val="-1.1210109223537461E-3"/>
                  <c:y val="-2.026143230378268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E42-47D7-A413-5814840E6E67}"/>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1 m.</c:v>
                </c:pt>
                <c:pt idx="1">
                  <c:v>2 m.</c:v>
                </c:pt>
                <c:pt idx="2">
                  <c:v>3 m.</c:v>
                </c:pt>
                <c:pt idx="3">
                  <c:v>4 m.</c:v>
                </c:pt>
                <c:pt idx="4">
                  <c:v>5 m.</c:v>
                </c:pt>
                <c:pt idx="5">
                  <c:v>6 m.</c:v>
                </c:pt>
              </c:strCache>
            </c:strRef>
          </c:cat>
          <c:val>
            <c:numRef>
              <c:f>Sheet1!$C$2:$C$7</c:f>
              <c:numCache>
                <c:formatCode>General</c:formatCode>
                <c:ptCount val="6"/>
                <c:pt idx="0">
                  <c:v>100</c:v>
                </c:pt>
                <c:pt idx="1">
                  <c:v>81.3</c:v>
                </c:pt>
                <c:pt idx="2">
                  <c:v>76.2</c:v>
                </c:pt>
                <c:pt idx="3">
                  <c:v>87</c:v>
                </c:pt>
                <c:pt idx="4">
                  <c:v>79.400000000000006</c:v>
                </c:pt>
                <c:pt idx="5">
                  <c:v>78.099999999999994</c:v>
                </c:pt>
              </c:numCache>
            </c:numRef>
          </c:val>
          <c:extLst>
            <c:ext xmlns:c16="http://schemas.microsoft.com/office/drawing/2014/chart" uri="{C3380CC4-5D6E-409C-BE32-E72D297353CC}">
              <c16:uniqueId val="{00000001-7E21-41B6-ADDC-15D9172DF277}"/>
            </c:ext>
          </c:extLst>
        </c:ser>
        <c:ser>
          <c:idx val="2"/>
          <c:order val="2"/>
          <c:tx>
            <c:strRef>
              <c:f>Sheet1!$D$1</c:f>
              <c:strCache>
                <c:ptCount val="1"/>
                <c:pt idx="0">
                  <c:v>Mokinių, neturinčių sąkandžio patologijos, dalis (proc.) 2025-2026 m.m.</c:v>
                </c:pt>
              </c:strCache>
            </c:strRef>
          </c:tx>
          <c:spPr>
            <a:solidFill>
              <a:schemeClr val="accent3"/>
            </a:solidFill>
            <a:ln>
              <a:noFill/>
            </a:ln>
            <a:effectLst/>
          </c:spPr>
          <c:invertIfNegative val="0"/>
          <c:dLbls>
            <c:dLbl>
              <c:idx val="4"/>
              <c:layout>
                <c:manualLayout>
                  <c:x val="0"/>
                  <c:y val="-0.1646241374682343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EAB-48C3-8BAB-E1CB6F4FBF9C}"/>
                </c:ext>
              </c:extLst>
            </c:dLbl>
            <c:dLbl>
              <c:idx val="5"/>
              <c:layout>
                <c:manualLayout>
                  <c:x val="1.1210109223534995E-3"/>
                  <c:y val="-1.013071615189143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EE6-4DA1-A8D7-3CC2B1A57232}"/>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1 m.</c:v>
                </c:pt>
                <c:pt idx="1">
                  <c:v>2 m.</c:v>
                </c:pt>
                <c:pt idx="2">
                  <c:v>3 m.</c:v>
                </c:pt>
                <c:pt idx="3">
                  <c:v>4 m.</c:v>
                </c:pt>
                <c:pt idx="4">
                  <c:v>5 m.</c:v>
                </c:pt>
                <c:pt idx="5">
                  <c:v>6 m.</c:v>
                </c:pt>
              </c:strCache>
            </c:strRef>
          </c:cat>
          <c:val>
            <c:numRef>
              <c:f>Sheet1!$D$2:$D$7</c:f>
              <c:numCache>
                <c:formatCode>General</c:formatCode>
                <c:ptCount val="6"/>
                <c:pt idx="0">
                  <c:v>91.7</c:v>
                </c:pt>
                <c:pt idx="1">
                  <c:v>91.7</c:v>
                </c:pt>
                <c:pt idx="2">
                  <c:v>83.9</c:v>
                </c:pt>
                <c:pt idx="3">
                  <c:v>77.3</c:v>
                </c:pt>
                <c:pt idx="4">
                  <c:v>78.3</c:v>
                </c:pt>
                <c:pt idx="5">
                  <c:v>68</c:v>
                </c:pt>
              </c:numCache>
            </c:numRef>
          </c:val>
          <c:extLst>
            <c:ext xmlns:c16="http://schemas.microsoft.com/office/drawing/2014/chart" uri="{C3380CC4-5D6E-409C-BE32-E72D297353CC}">
              <c16:uniqueId val="{00000000-4EE6-4DA1-A8D7-3CC2B1A57232}"/>
            </c:ext>
          </c:extLst>
        </c:ser>
        <c:ser>
          <c:idx val="3"/>
          <c:order val="3"/>
          <c:tx>
            <c:strRef>
              <c:f>Sheet1!$E$1</c:f>
              <c:strCache>
                <c:ptCount val="1"/>
                <c:pt idx="0">
                  <c:v>Mokinių, neturinčių sąkandžio patologijos, dalis (proc.) 2026-2027 m.m.</c:v>
                </c:pt>
              </c:strCache>
            </c:strRef>
          </c:tx>
          <c:spPr>
            <a:solidFill>
              <a:schemeClr val="accent4"/>
            </a:solidFill>
            <a:ln>
              <a:noFill/>
            </a:ln>
            <a:effectLst/>
          </c:spPr>
          <c:invertIfNegative val="0"/>
          <c:dLbls>
            <c:dLbl>
              <c:idx val="0"/>
              <c:layout>
                <c:manualLayout>
                  <c:x val="2.0178196602365972E-2"/>
                  <c:y val="-7.09150130632393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EAB-48C3-8BAB-E1CB6F4FBF9C}"/>
                </c:ext>
              </c:extLst>
            </c:dLbl>
            <c:dLbl>
              <c:idx val="1"/>
              <c:layout>
                <c:manualLayout>
                  <c:x val="1.121010922353664E-2"/>
                  <c:y val="-7.598037113918509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EAB-48C3-8BAB-E1CB6F4FBF9C}"/>
                </c:ext>
              </c:extLst>
            </c:dLbl>
            <c:dLbl>
              <c:idx val="3"/>
              <c:layout>
                <c:manualLayout>
                  <c:x val="1.2331120145890303E-2"/>
                  <c:y val="-4.305554364553822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EAB-48C3-8BAB-E1CB6F4FBF9C}"/>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accent6"/>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1 m.</c:v>
                </c:pt>
                <c:pt idx="1">
                  <c:v>2 m.</c:v>
                </c:pt>
                <c:pt idx="2">
                  <c:v>3 m.</c:v>
                </c:pt>
                <c:pt idx="3">
                  <c:v>4 m.</c:v>
                </c:pt>
                <c:pt idx="4">
                  <c:v>5 m.</c:v>
                </c:pt>
                <c:pt idx="5">
                  <c:v>6 m.</c:v>
                </c:pt>
              </c:strCache>
            </c:strRef>
          </c:cat>
          <c:val>
            <c:numRef>
              <c:f>Sheet1!$E$2:$E$7</c:f>
              <c:numCache>
                <c:formatCode>General</c:formatCode>
                <c:ptCount val="6"/>
                <c:pt idx="0">
                  <c:v>87.5</c:v>
                </c:pt>
                <c:pt idx="1">
                  <c:v>90.9</c:v>
                </c:pt>
                <c:pt idx="2">
                  <c:v>100</c:v>
                </c:pt>
                <c:pt idx="3">
                  <c:v>74.099999999999994</c:v>
                </c:pt>
                <c:pt idx="4">
                  <c:v>88.9</c:v>
                </c:pt>
                <c:pt idx="5">
                  <c:v>81.8</c:v>
                </c:pt>
              </c:numCache>
            </c:numRef>
          </c:val>
          <c:extLst>
            <c:ext xmlns:c16="http://schemas.microsoft.com/office/drawing/2014/chart" uri="{C3380CC4-5D6E-409C-BE32-E72D297353CC}">
              <c16:uniqueId val="{00000000-6994-47DF-AD24-FF862D502D97}"/>
            </c:ext>
          </c:extLst>
        </c:ser>
        <c:dLbls>
          <c:showLegendKey val="0"/>
          <c:showVal val="0"/>
          <c:showCatName val="0"/>
          <c:showSerName val="0"/>
          <c:showPercent val="0"/>
          <c:showBubbleSize val="0"/>
        </c:dLbls>
        <c:gapWidth val="219"/>
        <c:overlap val="-27"/>
        <c:axId val="438911464"/>
        <c:axId val="438911792"/>
      </c:barChart>
      <c:catAx>
        <c:axId val="438911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438911792"/>
        <c:crosses val="autoZero"/>
        <c:auto val="1"/>
        <c:lblAlgn val="ctr"/>
        <c:lblOffset val="100"/>
        <c:noMultiLvlLbl val="0"/>
      </c:catAx>
      <c:valAx>
        <c:axId val="43891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43891146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Entry>
      <c:legendEntry>
        <c:idx val="1"/>
        <c:txPr>
          <a:bodyPr rot="0" spcFirstLastPara="1" vertOverflow="ellipsis" vert="horz" wrap="square" anchor="ctr" anchorCtr="1"/>
          <a:lstStyle/>
          <a:p>
            <a:pPr>
              <a:defRPr sz="1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Entry>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Mokinių, neturinčių ėduonies pažeistų, plombuotų ir išrautų dantų, dalis (proc.) </c:v>
                </c:pt>
              </c:strCache>
            </c:strRef>
          </c:tx>
          <c:spPr>
            <a:solidFill>
              <a:srgbClr val="FFCCC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2022-2023 m.m.</c:v>
                </c:pt>
                <c:pt idx="1">
                  <c:v>2023-2024 m.m.</c:v>
                </c:pt>
                <c:pt idx="2">
                  <c:v>2024-2025 m.m.</c:v>
                </c:pt>
                <c:pt idx="3">
                  <c:v>2025-2026 m.m.</c:v>
                </c:pt>
                <c:pt idx="4">
                  <c:v>2026-2027 m.m.</c:v>
                </c:pt>
              </c:strCache>
            </c:strRef>
          </c:cat>
          <c:val>
            <c:numRef>
              <c:f>Sheet1!$B$2:$B$6</c:f>
              <c:numCache>
                <c:formatCode>General</c:formatCode>
                <c:ptCount val="5"/>
                <c:pt idx="0">
                  <c:v>64</c:v>
                </c:pt>
                <c:pt idx="1">
                  <c:v>66.3</c:v>
                </c:pt>
                <c:pt idx="2">
                  <c:v>68.2</c:v>
                </c:pt>
                <c:pt idx="3">
                  <c:v>65.2</c:v>
                </c:pt>
                <c:pt idx="4">
                  <c:v>59.1</c:v>
                </c:pt>
              </c:numCache>
            </c:numRef>
          </c:val>
          <c:extLst>
            <c:ext xmlns:c16="http://schemas.microsoft.com/office/drawing/2014/chart" uri="{C3380CC4-5D6E-409C-BE32-E72D297353CC}">
              <c16:uniqueId val="{00000000-7E21-41B6-ADDC-15D9172DF277}"/>
            </c:ext>
          </c:extLst>
        </c:ser>
        <c:ser>
          <c:idx val="1"/>
          <c:order val="1"/>
          <c:tx>
            <c:strRef>
              <c:f>Sheet1!$C$1</c:f>
              <c:strCache>
                <c:ptCount val="1"/>
                <c:pt idx="0">
                  <c:v>Mokinių, neturinčių sąkandžio patologijos, dalis (proc.) </c:v>
                </c:pt>
              </c:strCache>
            </c:strRef>
          </c:tx>
          <c:spPr>
            <a:solidFill>
              <a:srgbClr val="80008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2022-2023 m.m.</c:v>
                </c:pt>
                <c:pt idx="1">
                  <c:v>2023-2024 m.m.</c:v>
                </c:pt>
                <c:pt idx="2">
                  <c:v>2024-2025 m.m.</c:v>
                </c:pt>
                <c:pt idx="3">
                  <c:v>2025-2026 m.m.</c:v>
                </c:pt>
                <c:pt idx="4">
                  <c:v>2026-2027 m.m.</c:v>
                </c:pt>
              </c:strCache>
            </c:strRef>
          </c:cat>
          <c:val>
            <c:numRef>
              <c:f>Sheet1!$C$2:$C$6</c:f>
              <c:numCache>
                <c:formatCode>General</c:formatCode>
                <c:ptCount val="5"/>
                <c:pt idx="0">
                  <c:v>85.4</c:v>
                </c:pt>
                <c:pt idx="1">
                  <c:v>81.900000000000006</c:v>
                </c:pt>
                <c:pt idx="2">
                  <c:v>82.2</c:v>
                </c:pt>
                <c:pt idx="3">
                  <c:v>81.2</c:v>
                </c:pt>
                <c:pt idx="4">
                  <c:v>86.1</c:v>
                </c:pt>
              </c:numCache>
            </c:numRef>
          </c:val>
          <c:extLst>
            <c:ext xmlns:c16="http://schemas.microsoft.com/office/drawing/2014/chart" uri="{C3380CC4-5D6E-409C-BE32-E72D297353CC}">
              <c16:uniqueId val="{00000001-7E21-41B6-ADDC-15D9172DF277}"/>
            </c:ext>
          </c:extLst>
        </c:ser>
        <c:dLbls>
          <c:showLegendKey val="0"/>
          <c:showVal val="0"/>
          <c:showCatName val="0"/>
          <c:showSerName val="0"/>
          <c:showPercent val="0"/>
          <c:showBubbleSize val="0"/>
        </c:dLbls>
        <c:gapWidth val="219"/>
        <c:overlap val="-27"/>
        <c:axId val="438911464"/>
        <c:axId val="438911792"/>
      </c:barChart>
      <c:catAx>
        <c:axId val="438911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438911792"/>
        <c:crosses val="autoZero"/>
        <c:auto val="1"/>
        <c:lblAlgn val="ctr"/>
        <c:lblOffset val="100"/>
        <c:noMultiLvlLbl val="0"/>
      </c:catAx>
      <c:valAx>
        <c:axId val="43891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43891146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20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Entry>
      <c:legendEntry>
        <c:idx val="1"/>
        <c:txPr>
          <a:bodyPr rot="0" spcFirstLastPara="1" vertOverflow="ellipsis" vert="horz" wrap="square" anchor="ctr" anchorCtr="1"/>
          <a:lstStyle/>
          <a:p>
            <a:pPr>
              <a:defRPr sz="20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Entry>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cap="none" spc="20" baseline="0">
                <a:solidFill>
                  <a:schemeClr val="tx1"/>
                </a:solidFill>
                <a:latin typeface="Times New Roman" panose="02020603050405020304" pitchFamily="18" charset="0"/>
                <a:ea typeface="+mn-ea"/>
                <a:cs typeface="Times New Roman" panose="02020603050405020304" pitchFamily="18" charset="0"/>
              </a:defRPr>
            </a:pPr>
            <a:r>
              <a:rPr lang="lt-LT">
                <a:solidFill>
                  <a:schemeClr val="tx1"/>
                </a:solidFill>
                <a:latin typeface="Times New Roman" panose="02020603050405020304" pitchFamily="18" charset="0"/>
                <a:cs typeface="Times New Roman" panose="02020603050405020304" pitchFamily="18" charset="0"/>
              </a:rPr>
              <a:t>Kpi+KPI Indekso pasiskirstymas pagal klases</a:t>
            </a:r>
            <a:endParaRPr lang="en-US">
              <a:solidFill>
                <a:schemeClr val="tx1"/>
              </a:solidFill>
              <a:latin typeface="Times New Roman" panose="02020603050405020304" pitchFamily="18" charset="0"/>
              <a:cs typeface="Times New Roman" panose="02020603050405020304" pitchFamily="18" charset="0"/>
            </a:endParaRPr>
          </a:p>
        </c:rich>
      </c:tx>
      <c:overlay val="0"/>
      <c:spPr>
        <a:noFill/>
        <a:ln>
          <a:noFill/>
        </a:ln>
        <a:effectLst/>
      </c:spPr>
      <c:txPr>
        <a:bodyPr rot="0" spcFirstLastPara="1" vertOverflow="ellipsis" vert="horz" wrap="square" anchor="ctr" anchorCtr="1"/>
        <a:lstStyle/>
        <a:p>
          <a:pPr>
            <a:defRPr sz="1862" b="0" i="0" u="none" strike="noStrike" kern="1200" cap="none" spc="20" baseline="0">
              <a:solidFill>
                <a:schemeClr val="tx1"/>
              </a:solidFill>
              <a:latin typeface="Times New Roman" panose="02020603050405020304" pitchFamily="18" charset="0"/>
              <a:ea typeface="+mn-ea"/>
              <a:cs typeface="Times New Roman" panose="02020603050405020304" pitchFamily="18" charset="0"/>
            </a:defRPr>
          </a:pPr>
          <a:endParaRPr lang="en-US"/>
        </a:p>
      </c:txPr>
    </c:title>
    <c:autoTitleDeleted val="0"/>
    <c:plotArea>
      <c:layout/>
      <c:barChart>
        <c:barDir val="col"/>
        <c:grouping val="clustered"/>
        <c:varyColors val="0"/>
        <c:ser>
          <c:idx val="0"/>
          <c:order val="0"/>
          <c:tx>
            <c:strRef>
              <c:f>Lapas1!$B$1</c:f>
              <c:strCache>
                <c:ptCount val="1"/>
                <c:pt idx="0">
                  <c:v>1 seka</c:v>
                </c:pt>
              </c:strCache>
            </c:strRef>
          </c:tx>
          <c:spPr>
            <a:solidFill>
              <a:schemeClr val="accent2">
                <a:lumMod val="60000"/>
                <a:lumOff val="40000"/>
              </a:schemeClr>
            </a:solidFill>
            <a:ln w="9525" cap="flat" cmpd="sng" algn="ctr">
              <a:solidFill>
                <a:schemeClr val="accent1">
                  <a:shade val="95000"/>
                </a:schemeClr>
              </a:solidFill>
              <a:round/>
            </a:ln>
            <a:effectLst/>
          </c:spPr>
          <c:invertIfNegative val="0"/>
          <c:dPt>
            <c:idx val="0"/>
            <c:invertIfNegative val="0"/>
            <c:bubble3D val="0"/>
            <c:spPr>
              <a:solidFill>
                <a:srgbClr val="FFCC00"/>
              </a:solidFill>
              <a:ln w="9525" cap="flat" cmpd="sng" algn="ctr">
                <a:solidFill>
                  <a:schemeClr val="accent1">
                    <a:shade val="95000"/>
                  </a:schemeClr>
                </a:solidFill>
                <a:round/>
              </a:ln>
              <a:effectLst/>
            </c:spPr>
            <c:extLst>
              <c:ext xmlns:c16="http://schemas.microsoft.com/office/drawing/2014/chart" uri="{C3380CC4-5D6E-409C-BE32-E72D297353CC}">
                <c16:uniqueId val="{00000001-0003-4ACD-9592-A3D025BD9408}"/>
              </c:ext>
            </c:extLst>
          </c:dPt>
          <c:dPt>
            <c:idx val="1"/>
            <c:invertIfNegative val="0"/>
            <c:bubble3D val="0"/>
            <c:spPr>
              <a:solidFill>
                <a:srgbClr val="FFCC00"/>
              </a:solidFill>
              <a:ln w="9525" cap="flat" cmpd="sng" algn="ctr">
                <a:solidFill>
                  <a:schemeClr val="accent1">
                    <a:shade val="95000"/>
                  </a:schemeClr>
                </a:solidFill>
                <a:round/>
              </a:ln>
              <a:effectLst/>
            </c:spPr>
            <c:extLst>
              <c:ext xmlns:c16="http://schemas.microsoft.com/office/drawing/2014/chart" uri="{C3380CC4-5D6E-409C-BE32-E72D297353CC}">
                <c16:uniqueId val="{00000000-0003-4ACD-9592-A3D025BD9408}"/>
              </c:ext>
            </c:extLst>
          </c:dPt>
          <c:dPt>
            <c:idx val="2"/>
            <c:invertIfNegative val="0"/>
            <c:bubble3D val="0"/>
            <c:spPr>
              <a:solidFill>
                <a:srgbClr val="FFCC00"/>
              </a:solidFill>
              <a:ln w="9525" cap="flat" cmpd="sng" algn="ctr">
                <a:solidFill>
                  <a:schemeClr val="accent1">
                    <a:shade val="95000"/>
                  </a:schemeClr>
                </a:solidFill>
                <a:round/>
              </a:ln>
              <a:effectLst/>
            </c:spPr>
            <c:extLst>
              <c:ext xmlns:c16="http://schemas.microsoft.com/office/drawing/2014/chart" uri="{C3380CC4-5D6E-409C-BE32-E72D297353CC}">
                <c16:uniqueId val="{00000002-0003-4ACD-9592-A3D025BD9408}"/>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Lapas1!$A$2:$A$4</c:f>
              <c:strCache>
                <c:ptCount val="3"/>
                <c:pt idx="0">
                  <c:v>Ikimokyklinė</c:v>
                </c:pt>
                <c:pt idx="1">
                  <c:v>Priešmokyklinė</c:v>
                </c:pt>
                <c:pt idx="2">
                  <c:v>Bendra</c:v>
                </c:pt>
              </c:strCache>
            </c:strRef>
          </c:cat>
          <c:val>
            <c:numRef>
              <c:f>Lapas1!$B$2:$B$4</c:f>
              <c:numCache>
                <c:formatCode>General</c:formatCode>
                <c:ptCount val="3"/>
                <c:pt idx="0">
                  <c:v>1.58</c:v>
                </c:pt>
                <c:pt idx="1">
                  <c:v>3.24</c:v>
                </c:pt>
                <c:pt idx="2">
                  <c:v>1.83</c:v>
                </c:pt>
              </c:numCache>
            </c:numRef>
          </c:val>
          <c:extLst>
            <c:ext xmlns:c16="http://schemas.microsoft.com/office/drawing/2014/chart" uri="{C3380CC4-5D6E-409C-BE32-E72D297353CC}">
              <c16:uniqueId val="{00000000-843B-49A4-B4BB-5625FDDB30B2}"/>
            </c:ext>
          </c:extLst>
        </c:ser>
        <c:dLbls>
          <c:dLblPos val="outEnd"/>
          <c:showLegendKey val="0"/>
          <c:showVal val="1"/>
          <c:showCatName val="0"/>
          <c:showSerName val="0"/>
          <c:showPercent val="0"/>
          <c:showBubbleSize val="0"/>
        </c:dLbls>
        <c:gapWidth val="100"/>
        <c:overlap val="-24"/>
        <c:axId val="125702144"/>
        <c:axId val="125704832"/>
      </c:barChart>
      <c:catAx>
        <c:axId val="125702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125704832"/>
        <c:crosses val="autoZero"/>
        <c:auto val="1"/>
        <c:lblAlgn val="ctr"/>
        <c:lblOffset val="100"/>
        <c:noMultiLvlLbl val="0"/>
      </c:catAx>
      <c:valAx>
        <c:axId val="125704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en-US"/>
          </a:p>
        </c:txPr>
        <c:crossAx val="125702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lt-LT" dirty="0" err="1">
                <a:solidFill>
                  <a:schemeClr val="tx1"/>
                </a:solidFill>
                <a:latin typeface="Times New Roman" panose="02020603050405020304" pitchFamily="18" charset="0"/>
                <a:cs typeface="Times New Roman" panose="02020603050405020304" pitchFamily="18" charset="0"/>
              </a:rPr>
              <a:t>Kpi+KPI</a:t>
            </a:r>
            <a:r>
              <a:rPr lang="lt-LT" dirty="0">
                <a:solidFill>
                  <a:schemeClr val="tx1"/>
                </a:solidFill>
                <a:latin typeface="Times New Roman" panose="02020603050405020304" pitchFamily="18" charset="0"/>
                <a:cs typeface="Times New Roman" panose="02020603050405020304" pitchFamily="18" charset="0"/>
              </a:rPr>
              <a:t> indekso pasiskirstymas pagal vaikų amžių</a:t>
            </a:r>
            <a:endParaRPr lang="en-US" dirty="0">
              <a:solidFill>
                <a:schemeClr val="tx1"/>
              </a:solidFill>
              <a:latin typeface="Times New Roman" panose="02020603050405020304" pitchFamily="18" charset="0"/>
              <a:cs typeface="Times New Roman" panose="02020603050405020304" pitchFamily="18" charset="0"/>
            </a:endParaRPr>
          </a:p>
        </c:rich>
      </c:tx>
      <c:layout>
        <c:manualLayout>
          <c:xMode val="edge"/>
          <c:yMode val="edge"/>
          <c:x val="0.13658587598425195"/>
          <c:y val="3.9843747548982067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Lapas1!$B$1</c:f>
              <c:strCache>
                <c:ptCount val="1"/>
                <c:pt idx="0">
                  <c:v>Stulpelis2</c:v>
                </c:pt>
              </c:strCache>
            </c:strRef>
          </c:tx>
          <c:spPr>
            <a:solidFill>
              <a:srgbClr val="FFCC99"/>
            </a:solidFill>
            <a:ln>
              <a:noFill/>
            </a:ln>
            <a:effectLst/>
          </c:spPr>
          <c:invertIfNegative val="0"/>
          <c:dLbls>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Lapas1!$A$2:$A$8</c:f>
              <c:strCache>
                <c:ptCount val="7"/>
                <c:pt idx="0">
                  <c:v>1 m.</c:v>
                </c:pt>
                <c:pt idx="1">
                  <c:v>2 m.</c:v>
                </c:pt>
                <c:pt idx="2">
                  <c:v>3 m.</c:v>
                </c:pt>
                <c:pt idx="3">
                  <c:v>4 m.</c:v>
                </c:pt>
                <c:pt idx="4">
                  <c:v>5 m.</c:v>
                </c:pt>
                <c:pt idx="5">
                  <c:v>6 m.</c:v>
                </c:pt>
                <c:pt idx="6">
                  <c:v>Bendras</c:v>
                </c:pt>
              </c:strCache>
            </c:strRef>
          </c:cat>
          <c:val>
            <c:numRef>
              <c:f>Lapas1!$B$2:$B$8</c:f>
              <c:numCache>
                <c:formatCode>General</c:formatCode>
                <c:ptCount val="7"/>
                <c:pt idx="0">
                  <c:v>0</c:v>
                </c:pt>
                <c:pt idx="1">
                  <c:v>0</c:v>
                </c:pt>
                <c:pt idx="2">
                  <c:v>0.25</c:v>
                </c:pt>
                <c:pt idx="3">
                  <c:v>2.0699999999999998</c:v>
                </c:pt>
                <c:pt idx="4">
                  <c:v>3.88</c:v>
                </c:pt>
                <c:pt idx="5">
                  <c:v>3.64</c:v>
                </c:pt>
                <c:pt idx="6">
                  <c:v>1.32</c:v>
                </c:pt>
              </c:numCache>
            </c:numRef>
          </c:val>
          <c:extLst>
            <c:ext xmlns:c16="http://schemas.microsoft.com/office/drawing/2014/chart" uri="{C3380CC4-5D6E-409C-BE32-E72D297353CC}">
              <c16:uniqueId val="{00000000-7119-4FAE-9963-58B43132A96F}"/>
            </c:ext>
          </c:extLst>
        </c:ser>
        <c:dLbls>
          <c:showLegendKey val="0"/>
          <c:showVal val="0"/>
          <c:showCatName val="0"/>
          <c:showSerName val="0"/>
          <c:showPercent val="0"/>
          <c:showBubbleSize val="0"/>
        </c:dLbls>
        <c:gapWidth val="219"/>
        <c:overlap val="-27"/>
        <c:axId val="1016888767"/>
        <c:axId val="1016896255"/>
      </c:barChart>
      <c:catAx>
        <c:axId val="101688876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1016896255"/>
        <c:crosses val="autoZero"/>
        <c:auto val="1"/>
        <c:lblAlgn val="ctr"/>
        <c:lblOffset val="100"/>
        <c:noMultiLvlLbl val="0"/>
      </c:catAx>
      <c:valAx>
        <c:axId val="101689625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1688876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0"/>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lt-L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5727124309472654E-2"/>
          <c:y val="0.16652159691620999"/>
          <c:w val="0.96292892127052876"/>
          <c:h val="0.72413654806134664"/>
        </c:manualLayout>
      </c:layout>
      <c:barChart>
        <c:barDir val="col"/>
        <c:grouping val="clustered"/>
        <c:varyColors val="0"/>
        <c:ser>
          <c:idx val="0"/>
          <c:order val="0"/>
          <c:tx>
            <c:strRef>
              <c:f>Sheet1!$B$1</c:f>
              <c:strCache>
                <c:ptCount val="1"/>
                <c:pt idx="0">
                  <c:v>Sergantys asmenys (ligotumas) </c:v>
                </c:pt>
              </c:strCache>
            </c:strRef>
          </c:tx>
          <c:spPr>
            <a:solidFill>
              <a:schemeClr val="accent1"/>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2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Sheet1!$A$2:$A$7</c:f>
              <c:strCache>
                <c:ptCount val="6"/>
                <c:pt idx="0">
                  <c:v>Psichikos ir elgesio sutrikimai</c:v>
                </c:pt>
                <c:pt idx="1">
                  <c:v>Endokrininės, mitybos ir medžiagų apykaitos ligos</c:v>
                </c:pt>
                <c:pt idx="2">
                  <c:v>Sužalojimai, apsinuodijimai ir tam tikri išorinių poveikių padariniai</c:v>
                </c:pt>
                <c:pt idx="3">
                  <c:v>Odos ir poodžio ligos </c:v>
                </c:pt>
                <c:pt idx="4">
                  <c:v>Nervų sistemos ligos</c:v>
                </c:pt>
                <c:pt idx="5">
                  <c:v>Tam tikros infekcinės parazitų sukeltos ligos</c:v>
                </c:pt>
              </c:strCache>
            </c:strRef>
          </c:cat>
          <c:val>
            <c:numRef>
              <c:f>Sheet1!$B$2:$B$7</c:f>
              <c:numCache>
                <c:formatCode>General</c:formatCode>
                <c:ptCount val="6"/>
                <c:pt idx="0">
                  <c:v>22</c:v>
                </c:pt>
                <c:pt idx="1">
                  <c:v>23</c:v>
                </c:pt>
                <c:pt idx="2">
                  <c:v>22</c:v>
                </c:pt>
                <c:pt idx="3">
                  <c:v>26</c:v>
                </c:pt>
                <c:pt idx="4">
                  <c:v>2</c:v>
                </c:pt>
                <c:pt idx="5">
                  <c:v>50</c:v>
                </c:pt>
              </c:numCache>
            </c:numRef>
          </c:val>
          <c:extLst>
            <c:ext xmlns:c16="http://schemas.microsoft.com/office/drawing/2014/chart" uri="{C3380CC4-5D6E-409C-BE32-E72D297353CC}">
              <c16:uniqueId val="{00000000-7E21-41B6-ADDC-15D9172DF277}"/>
            </c:ext>
          </c:extLst>
        </c:ser>
        <c:dLbls>
          <c:dLblPos val="outEnd"/>
          <c:showLegendKey val="0"/>
          <c:showVal val="1"/>
          <c:showCatName val="0"/>
          <c:showSerName val="0"/>
          <c:showPercent val="0"/>
          <c:showBubbleSize val="0"/>
        </c:dLbls>
        <c:gapWidth val="444"/>
        <c:overlap val="-90"/>
        <c:axId val="438911464"/>
        <c:axId val="438911792"/>
      </c:barChart>
      <c:catAx>
        <c:axId val="43891146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438911792"/>
        <c:crosses val="autoZero"/>
        <c:auto val="1"/>
        <c:lblAlgn val="ctr"/>
        <c:lblOffset val="100"/>
        <c:noMultiLvlLbl val="0"/>
      </c:catAx>
      <c:valAx>
        <c:axId val="438911792"/>
        <c:scaling>
          <c:orientation val="minMax"/>
        </c:scaling>
        <c:delete val="1"/>
        <c:axPos val="l"/>
        <c:numFmt formatCode="General" sourceLinked="1"/>
        <c:majorTickMark val="none"/>
        <c:minorTickMark val="none"/>
        <c:tickLblPos val="nextTo"/>
        <c:crossAx val="438911464"/>
        <c:crosses val="autoZero"/>
        <c:crossBetween val="between"/>
      </c:valAx>
      <c:spPr>
        <a:noFill/>
        <a:ln>
          <a:noFill/>
        </a:ln>
        <a:effectLst/>
      </c:spPr>
    </c:plotArea>
    <c:legend>
      <c:legendPos val="t"/>
      <c:legendEntry>
        <c:idx val="0"/>
        <c:txPr>
          <a:bodyPr rot="0" spcFirstLastPara="1" vertOverflow="ellipsis" vert="horz" wrap="square" anchor="ctr" anchorCtr="1"/>
          <a:lstStyle/>
          <a:p>
            <a:pPr>
              <a:defRPr sz="2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Entry>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9">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6">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EB216F1-A487-6141-BE73-BCFF633BBA89}"/>
              </a:ext>
            </a:extLst>
          </p:cNvPr>
          <p:cNvSpPr>
            <a:spLocks noGrp="1"/>
          </p:cNvSpPr>
          <p:nvPr>
            <p:ph type="hdr" sz="quarter"/>
          </p:nvPr>
        </p:nvSpPr>
        <p:spPr>
          <a:xfrm>
            <a:off x="0" y="0"/>
            <a:ext cx="2929837" cy="498852"/>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B7240BD-A6DB-4145-986F-074A06A3D9C3}"/>
              </a:ext>
            </a:extLst>
          </p:cNvPr>
          <p:cNvSpPr>
            <a:spLocks noGrp="1"/>
          </p:cNvSpPr>
          <p:nvPr>
            <p:ph type="dt" sz="quarter" idx="1"/>
          </p:nvPr>
        </p:nvSpPr>
        <p:spPr>
          <a:xfrm>
            <a:off x="3829761" y="0"/>
            <a:ext cx="2929837" cy="498852"/>
          </a:xfrm>
          <a:prstGeom prst="rect">
            <a:avLst/>
          </a:prstGeom>
        </p:spPr>
        <p:txBody>
          <a:bodyPr vert="horz" lIns="91440" tIns="45720" rIns="91440" bIns="45720" rtlCol="0"/>
          <a:lstStyle>
            <a:lvl1pPr algn="r">
              <a:defRPr sz="1200"/>
            </a:lvl1pPr>
          </a:lstStyle>
          <a:p>
            <a:fld id="{A721266F-4811-5249-8447-4BBF36FA167B}" type="datetimeFigureOut">
              <a:rPr lang="en-US" smtClean="0"/>
              <a:t>10/26/2026</a:t>
            </a:fld>
            <a:endParaRPr lang="en-US"/>
          </a:p>
        </p:txBody>
      </p:sp>
      <p:sp>
        <p:nvSpPr>
          <p:cNvPr id="4" name="Footer Placeholder 3">
            <a:extLst>
              <a:ext uri="{FF2B5EF4-FFF2-40B4-BE49-F238E27FC236}">
                <a16:creationId xmlns:a16="http://schemas.microsoft.com/office/drawing/2014/main" id="{78802BCE-7367-F749-AF14-3EA6EF445FA6}"/>
              </a:ext>
            </a:extLst>
          </p:cNvPr>
          <p:cNvSpPr>
            <a:spLocks noGrp="1"/>
          </p:cNvSpPr>
          <p:nvPr>
            <p:ph type="ftr" sz="quarter" idx="2"/>
          </p:nvPr>
        </p:nvSpPr>
        <p:spPr>
          <a:xfrm>
            <a:off x="0" y="9443662"/>
            <a:ext cx="2929837" cy="498851"/>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3B901A8-DB78-7B42-9AF4-8323B01EBE0D}"/>
              </a:ext>
            </a:extLst>
          </p:cNvPr>
          <p:cNvSpPr>
            <a:spLocks noGrp="1"/>
          </p:cNvSpPr>
          <p:nvPr>
            <p:ph type="sldNum" sz="quarter" idx="3"/>
          </p:nvPr>
        </p:nvSpPr>
        <p:spPr>
          <a:xfrm>
            <a:off x="3829761" y="9443662"/>
            <a:ext cx="2929837" cy="498851"/>
          </a:xfrm>
          <a:prstGeom prst="rect">
            <a:avLst/>
          </a:prstGeom>
        </p:spPr>
        <p:txBody>
          <a:bodyPr vert="horz" lIns="91440" tIns="45720" rIns="91440" bIns="45720" rtlCol="0" anchor="b"/>
          <a:lstStyle>
            <a:lvl1pPr algn="r">
              <a:defRPr sz="1200"/>
            </a:lvl1pPr>
          </a:lstStyle>
          <a:p>
            <a:fld id="{481968F4-68D2-F24D-B6E5-49781D30C969}" type="slidenum">
              <a:rPr lang="en-US" smtClean="0"/>
              <a:t>‹#›</a:t>
            </a:fld>
            <a:endParaRPr lang="en-US"/>
          </a:p>
        </p:txBody>
      </p:sp>
    </p:spTree>
    <p:extLst>
      <p:ext uri="{BB962C8B-B14F-4D97-AF65-F5344CB8AC3E}">
        <p14:creationId xmlns:p14="http://schemas.microsoft.com/office/powerpoint/2010/main" val="2466030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9837" cy="49885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29761" y="0"/>
            <a:ext cx="2929837" cy="498852"/>
          </a:xfrm>
          <a:prstGeom prst="rect">
            <a:avLst/>
          </a:prstGeom>
        </p:spPr>
        <p:txBody>
          <a:bodyPr vert="horz" lIns="91440" tIns="45720" rIns="91440" bIns="45720" rtlCol="0"/>
          <a:lstStyle>
            <a:lvl1pPr algn="r">
              <a:defRPr sz="1200"/>
            </a:lvl1pPr>
          </a:lstStyle>
          <a:p>
            <a:fld id="{B8508B3B-7D1A-2944-891A-746EFB2446D5}" type="datetimeFigureOut">
              <a:rPr lang="en-US" smtClean="0"/>
              <a:t>10/26/2026</a:t>
            </a:fld>
            <a:endParaRPr lang="en-US"/>
          </a:p>
        </p:txBody>
      </p:sp>
      <p:sp>
        <p:nvSpPr>
          <p:cNvPr id="4" name="Slide Image Placeholder 3"/>
          <p:cNvSpPr>
            <a:spLocks noGrp="1" noRot="1" noChangeAspect="1"/>
          </p:cNvSpPr>
          <p:nvPr>
            <p:ph type="sldImg" idx="2"/>
          </p:nvPr>
        </p:nvSpPr>
        <p:spPr>
          <a:xfrm>
            <a:off x="398463" y="1243013"/>
            <a:ext cx="5964237" cy="33559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6117" y="4784835"/>
            <a:ext cx="5408930" cy="3914864"/>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43662"/>
            <a:ext cx="2929837" cy="498851"/>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29761" y="9443662"/>
            <a:ext cx="2929837" cy="498851"/>
          </a:xfrm>
          <a:prstGeom prst="rect">
            <a:avLst/>
          </a:prstGeom>
        </p:spPr>
        <p:txBody>
          <a:bodyPr vert="horz" lIns="91440" tIns="45720" rIns="91440" bIns="45720" rtlCol="0" anchor="b"/>
          <a:lstStyle>
            <a:lvl1pPr algn="r">
              <a:defRPr sz="1200"/>
            </a:lvl1pPr>
          </a:lstStyle>
          <a:p>
            <a:fld id="{6D6331CC-8A06-6844-B66C-D2205B6DB553}" type="slidenum">
              <a:rPr lang="en-US" smtClean="0"/>
              <a:t>‹#›</a:t>
            </a:fld>
            <a:endParaRPr lang="en-US"/>
          </a:p>
        </p:txBody>
      </p:sp>
    </p:spTree>
    <p:extLst>
      <p:ext uri="{BB962C8B-B14F-4D97-AF65-F5344CB8AC3E}">
        <p14:creationId xmlns:p14="http://schemas.microsoft.com/office/powerpoint/2010/main" val="1417252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en-US" dirty="0"/>
          </a:p>
        </p:txBody>
      </p:sp>
      <p:sp>
        <p:nvSpPr>
          <p:cNvPr id="4" name="Skaidrės numerio vietos rezervavimo ženklas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6331CC-8A06-6844-B66C-D2205B6DB55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79526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en-US" dirty="0"/>
          </a:p>
        </p:txBody>
      </p:sp>
      <p:sp>
        <p:nvSpPr>
          <p:cNvPr id="4" name="Skaidrės numerio vietos rezervavimo ženklas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6331CC-8A06-6844-B66C-D2205B6DB55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713697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en-US" dirty="0"/>
          </a:p>
        </p:txBody>
      </p:sp>
      <p:sp>
        <p:nvSpPr>
          <p:cNvPr id="4" name="Skaidrės numerio vietos rezervavimo ženklas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6331CC-8A06-6844-B66C-D2205B6DB55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25597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en-US" dirty="0"/>
          </a:p>
        </p:txBody>
      </p:sp>
      <p:sp>
        <p:nvSpPr>
          <p:cNvPr id="4" name="Skaidrės numerio vietos rezervavimo ženklas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6331CC-8A06-6844-B66C-D2205B6DB55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034107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en-US" dirty="0"/>
          </a:p>
        </p:txBody>
      </p:sp>
      <p:sp>
        <p:nvSpPr>
          <p:cNvPr id="4" name="Skaidrės numerio vietos rezervavimo ženklas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6331CC-8A06-6844-B66C-D2205B6DB55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658694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en-US" dirty="0"/>
          </a:p>
        </p:txBody>
      </p:sp>
      <p:sp>
        <p:nvSpPr>
          <p:cNvPr id="4" name="Skaidrės numerio vietos rezervavimo ženklas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6331CC-8A06-6844-B66C-D2205B6DB55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94918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en-US" dirty="0"/>
          </a:p>
        </p:txBody>
      </p:sp>
      <p:sp>
        <p:nvSpPr>
          <p:cNvPr id="4" name="Skaidrės numerio vietos rezervavimo ženklas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6331CC-8A06-6844-B66C-D2205B6DB55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669227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en-US" dirty="0"/>
          </a:p>
        </p:txBody>
      </p:sp>
      <p:sp>
        <p:nvSpPr>
          <p:cNvPr id="4" name="Skaidrės numerio vietos rezervavimo ženklas 3"/>
          <p:cNvSpPr>
            <a:spLocks noGrp="1"/>
          </p:cNvSpPr>
          <p:nvPr>
            <p:ph type="sldNum" sz="quarter" idx="5"/>
          </p:nvPr>
        </p:nvSpPr>
        <p:spPr/>
        <p:txBody>
          <a:bodyPr/>
          <a:lstStyle/>
          <a:p>
            <a:fld id="{6D6331CC-8A06-6844-B66C-D2205B6DB553}" type="slidenum">
              <a:rPr lang="en-US" smtClean="0"/>
              <a:t>18</a:t>
            </a:fld>
            <a:endParaRPr lang="en-US"/>
          </a:p>
        </p:txBody>
      </p:sp>
    </p:spTree>
    <p:extLst>
      <p:ext uri="{BB962C8B-B14F-4D97-AF65-F5344CB8AC3E}">
        <p14:creationId xmlns:p14="http://schemas.microsoft.com/office/powerpoint/2010/main" val="18053094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925A7-8453-BFD4-8848-C572E89F0EF9}"/>
            </a:ext>
          </a:extLst>
        </p:cNvPr>
        <p:cNvGrpSpPr/>
        <p:nvPr/>
      </p:nvGrpSpPr>
      <p:grpSpPr>
        <a:xfrm>
          <a:off x="0" y="0"/>
          <a:ext cx="0" cy="0"/>
          <a:chOff x="0" y="0"/>
          <a:chExt cx="0" cy="0"/>
        </a:xfrm>
      </p:grpSpPr>
      <p:sp>
        <p:nvSpPr>
          <p:cNvPr id="2" name="Skaidrės vaizdo vietos rezervavimo ženklas 1">
            <a:extLst>
              <a:ext uri="{FF2B5EF4-FFF2-40B4-BE49-F238E27FC236}">
                <a16:creationId xmlns:a16="http://schemas.microsoft.com/office/drawing/2014/main" id="{5E6A7762-FEBD-4C39-9715-A839CA85F21F}"/>
              </a:ext>
            </a:extLst>
          </p:cNvPr>
          <p:cNvSpPr>
            <a:spLocks noGrp="1" noRot="1" noChangeAspect="1"/>
          </p:cNvSpPr>
          <p:nvPr>
            <p:ph type="sldImg"/>
          </p:nvPr>
        </p:nvSpPr>
        <p:spPr/>
      </p:sp>
      <p:sp>
        <p:nvSpPr>
          <p:cNvPr id="3" name="Pastabų vietos rezervavimo ženklas 2">
            <a:extLst>
              <a:ext uri="{FF2B5EF4-FFF2-40B4-BE49-F238E27FC236}">
                <a16:creationId xmlns:a16="http://schemas.microsoft.com/office/drawing/2014/main" id="{5221B84F-66CC-E055-2295-AF8B63F2ADD4}"/>
              </a:ext>
            </a:extLst>
          </p:cNvPr>
          <p:cNvSpPr>
            <a:spLocks noGrp="1"/>
          </p:cNvSpPr>
          <p:nvPr>
            <p:ph type="body" idx="1"/>
          </p:nvPr>
        </p:nvSpPr>
        <p:spPr/>
        <p:txBody>
          <a:bodyPr/>
          <a:lstStyle/>
          <a:p>
            <a:endParaRPr lang="en-US" dirty="0"/>
          </a:p>
        </p:txBody>
      </p:sp>
      <p:sp>
        <p:nvSpPr>
          <p:cNvPr id="4" name="Skaidrės numerio vietos rezervavimo ženklas 3">
            <a:extLst>
              <a:ext uri="{FF2B5EF4-FFF2-40B4-BE49-F238E27FC236}">
                <a16:creationId xmlns:a16="http://schemas.microsoft.com/office/drawing/2014/main" id="{4E317F9A-41DD-98D3-F1D4-F3D4FB7286D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6331CC-8A06-6844-B66C-D2205B6DB55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570842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en-US" dirty="0"/>
          </a:p>
        </p:txBody>
      </p:sp>
      <p:sp>
        <p:nvSpPr>
          <p:cNvPr id="4" name="Skaidrės numerio vietos rezervavimo ženklas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6331CC-8A06-6844-B66C-D2205B6DB55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870988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B564B1B-61ED-C442-86AB-4C2AF1E53F6C}"/>
              </a:ext>
            </a:extLst>
          </p:cNvPr>
          <p:cNvSpPr>
            <a:spLocks noGrp="1"/>
          </p:cNvSpPr>
          <p:nvPr>
            <p:ph type="subTitle" idx="1" hasCustomPrompt="1"/>
          </p:nvPr>
        </p:nvSpPr>
        <p:spPr>
          <a:xfrm>
            <a:off x="646176" y="4999382"/>
            <a:ext cx="6943344" cy="1035658"/>
          </a:xfrm>
        </p:spPr>
        <p:txBody>
          <a:bodyPr>
            <a:normAutofit/>
          </a:bodyPr>
          <a:lstStyle>
            <a:lvl1pPr marL="0" indent="0" algn="l">
              <a:buNone/>
              <a:defRPr sz="2000" b="0" i="0">
                <a:solidFill>
                  <a:schemeClr val="bg1"/>
                </a:solidFill>
                <a:latin typeface="Space Grotesk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Short subtitle </a:t>
            </a:r>
            <a:r>
              <a:rPr lang="en-GB" dirty="0" err="1"/>
              <a:t>dolor</a:t>
            </a:r>
            <a:r>
              <a:rPr lang="en-GB" dirty="0"/>
              <a:t> sit </a:t>
            </a:r>
            <a:r>
              <a:rPr lang="en-GB" dirty="0" err="1"/>
              <a:t>amet</a:t>
            </a:r>
            <a:endParaRPr lang="en-US" dirty="0"/>
          </a:p>
        </p:txBody>
      </p:sp>
      <p:sp>
        <p:nvSpPr>
          <p:cNvPr id="5" name="Footer Placeholder 4">
            <a:extLst>
              <a:ext uri="{FF2B5EF4-FFF2-40B4-BE49-F238E27FC236}">
                <a16:creationId xmlns:a16="http://schemas.microsoft.com/office/drawing/2014/main" id="{8371F221-997F-ED49-809C-691CF821CD22}"/>
              </a:ext>
            </a:extLst>
          </p:cNvPr>
          <p:cNvSpPr>
            <a:spLocks noGrp="1"/>
          </p:cNvSpPr>
          <p:nvPr>
            <p:ph type="ftr" sz="quarter" idx="11"/>
          </p:nvPr>
        </p:nvSpPr>
        <p:spPr>
          <a:xfrm>
            <a:off x="646176" y="1704110"/>
            <a:ext cx="10674096" cy="2898244"/>
          </a:xfrm>
        </p:spPr>
        <p:txBody>
          <a:bodyPr anchor="b"/>
          <a:lstStyle>
            <a:lvl1pPr marL="0" marR="0" indent="0" algn="l" defTabSz="914400" rtl="0" eaLnBrk="1" fontAlgn="auto" latinLnBrk="0" hangingPunct="1">
              <a:lnSpc>
                <a:spcPct val="100000"/>
              </a:lnSpc>
              <a:spcBef>
                <a:spcPts val="0"/>
              </a:spcBef>
              <a:spcAft>
                <a:spcPts val="0"/>
              </a:spcAft>
              <a:buClrTx/>
              <a:buSzTx/>
              <a:buFontTx/>
              <a:buNone/>
              <a:tabLst/>
              <a:defRPr sz="6500">
                <a:solidFill>
                  <a:schemeClr val="bg1"/>
                </a:solidFill>
              </a:defRPr>
            </a:lvl1pPr>
          </a:lstStyle>
          <a:p>
            <a:r>
              <a:rPr lang="en-GB" cap="all" dirty="0">
                <a:latin typeface="Rando" pitchFamily="2" charset="77"/>
                <a:ea typeface="+mj-ea"/>
                <a:cs typeface="Rando" pitchFamily="2" charset="77"/>
              </a:rPr>
              <a:t>Title name sit </a:t>
            </a:r>
            <a:r>
              <a:rPr lang="en-GB" cap="all" dirty="0" err="1">
                <a:latin typeface="Rando" pitchFamily="2" charset="77"/>
                <a:ea typeface="+mj-ea"/>
                <a:cs typeface="Rando" pitchFamily="2" charset="77"/>
              </a:rPr>
              <a:t>amet</a:t>
            </a:r>
            <a:endParaRPr lang="en-GB" cap="all" dirty="0">
              <a:latin typeface="Rando" pitchFamily="2" charset="77"/>
              <a:ea typeface="+mj-ea"/>
              <a:cs typeface="Rando" pitchFamily="2" charset="77"/>
            </a:endParaRPr>
          </a:p>
          <a:p>
            <a:r>
              <a:rPr lang="en-GB" cap="all" dirty="0" err="1">
                <a:latin typeface="Rando" pitchFamily="2" charset="77"/>
                <a:ea typeface="+mj-ea"/>
                <a:cs typeface="Rando" pitchFamily="2" charset="77"/>
              </a:rPr>
              <a:t>dolor</a:t>
            </a:r>
            <a:r>
              <a:rPr lang="en-GB" cap="all" dirty="0">
                <a:latin typeface="Rando" pitchFamily="2" charset="77"/>
                <a:ea typeface="+mj-ea"/>
                <a:cs typeface="Rando" pitchFamily="2" charset="77"/>
              </a:rPr>
              <a:t> </a:t>
            </a:r>
            <a:r>
              <a:rPr lang="en-GB" cap="all" dirty="0" err="1">
                <a:latin typeface="Rando" pitchFamily="2" charset="77"/>
                <a:ea typeface="+mj-ea"/>
                <a:cs typeface="Rando" pitchFamily="2" charset="77"/>
              </a:rPr>
              <a:t>delenit</a:t>
            </a:r>
            <a:r>
              <a:rPr lang="en-GB" cap="all" dirty="0">
                <a:latin typeface="Rando" pitchFamily="2" charset="77"/>
                <a:ea typeface="+mj-ea"/>
                <a:cs typeface="Rando" pitchFamily="2" charset="77"/>
              </a:rPr>
              <a:t> </a:t>
            </a:r>
            <a:r>
              <a:rPr lang="en-GB" cap="all" dirty="0" err="1">
                <a:latin typeface="Rando" pitchFamily="2" charset="77"/>
                <a:ea typeface="+mj-ea"/>
                <a:cs typeface="Rando" pitchFamily="2" charset="77"/>
              </a:rPr>
              <a:t>augue</a:t>
            </a:r>
            <a:endParaRPr lang="en-US" dirty="0"/>
          </a:p>
        </p:txBody>
      </p:sp>
    </p:spTree>
    <p:extLst>
      <p:ext uri="{BB962C8B-B14F-4D97-AF65-F5344CB8AC3E}">
        <p14:creationId xmlns:p14="http://schemas.microsoft.com/office/powerpoint/2010/main" val="1375117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05397-1F87-F14A-ACB1-BA54218D207C}"/>
              </a:ext>
            </a:extLst>
          </p:cNvPr>
          <p:cNvSpPr>
            <a:spLocks noGrp="1"/>
          </p:cNvSpPr>
          <p:nvPr>
            <p:ph type="title" hasCustomPrompt="1"/>
          </p:nvPr>
        </p:nvSpPr>
        <p:spPr>
          <a:xfrm>
            <a:off x="655320" y="741068"/>
            <a:ext cx="10518648" cy="3629764"/>
          </a:xfrm>
        </p:spPr>
        <p:txBody>
          <a:bodyPr anchor="b"/>
          <a:lstStyle>
            <a:lvl1pPr>
              <a:defRPr/>
            </a:lvl1pPr>
          </a:lstStyle>
          <a:p>
            <a:r>
              <a:rPr lang="en-GB" dirty="0" err="1"/>
              <a:t>SubTitle</a:t>
            </a:r>
            <a:r>
              <a:rPr lang="en-GB" dirty="0"/>
              <a:t> name sit </a:t>
            </a:r>
            <a:r>
              <a:rPr lang="en-GB" dirty="0" err="1"/>
              <a:t>amet</a:t>
            </a:r>
            <a:br>
              <a:rPr lang="en-GB" dirty="0"/>
            </a:br>
            <a:r>
              <a:rPr lang="en-GB" dirty="0" err="1"/>
              <a:t>dolor</a:t>
            </a:r>
            <a:r>
              <a:rPr lang="en-GB" dirty="0"/>
              <a:t> </a:t>
            </a:r>
            <a:r>
              <a:rPr lang="en-GB" dirty="0" err="1"/>
              <a:t>delenit</a:t>
            </a:r>
            <a:r>
              <a:rPr lang="en-GB" dirty="0"/>
              <a:t> </a:t>
            </a:r>
            <a:r>
              <a:rPr lang="en-GB" dirty="0" err="1"/>
              <a:t>augue</a:t>
            </a:r>
            <a:endParaRPr lang="en-US" dirty="0"/>
          </a:p>
        </p:txBody>
      </p:sp>
      <p:sp>
        <p:nvSpPr>
          <p:cNvPr id="10" name="Subtitle 2">
            <a:extLst>
              <a:ext uri="{FF2B5EF4-FFF2-40B4-BE49-F238E27FC236}">
                <a16:creationId xmlns:a16="http://schemas.microsoft.com/office/drawing/2014/main" id="{034FD66A-C518-6449-9B72-E4F39E716346}"/>
              </a:ext>
            </a:extLst>
          </p:cNvPr>
          <p:cNvSpPr>
            <a:spLocks noGrp="1"/>
          </p:cNvSpPr>
          <p:nvPr>
            <p:ph type="subTitle" idx="1" hasCustomPrompt="1"/>
          </p:nvPr>
        </p:nvSpPr>
        <p:spPr>
          <a:xfrm>
            <a:off x="646176" y="4999382"/>
            <a:ext cx="7821168" cy="1035658"/>
          </a:xfrm>
        </p:spPr>
        <p:txBody>
          <a:bodyPr>
            <a:normAutofit/>
          </a:bodyPr>
          <a:lstStyle>
            <a:lvl1pPr marL="0" indent="0" algn="l">
              <a:buNone/>
              <a:defRPr sz="2000" b="0" i="0">
                <a:solidFill>
                  <a:srgbClr val="2E34D1"/>
                </a:solidFill>
                <a:latin typeface="Space Grotesk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Short subtitle </a:t>
            </a:r>
            <a:r>
              <a:rPr lang="en-GB" dirty="0" err="1"/>
              <a:t>dolor</a:t>
            </a:r>
            <a:r>
              <a:rPr lang="en-GB" dirty="0"/>
              <a:t> sit </a:t>
            </a:r>
            <a:r>
              <a:rPr lang="en-GB" dirty="0" err="1"/>
              <a:t>amet</a:t>
            </a:r>
            <a:endParaRPr lang="en-US" dirty="0"/>
          </a:p>
        </p:txBody>
      </p:sp>
      <p:sp>
        <p:nvSpPr>
          <p:cNvPr id="17" name="Footer Placeholder 3">
            <a:extLst>
              <a:ext uri="{FF2B5EF4-FFF2-40B4-BE49-F238E27FC236}">
                <a16:creationId xmlns:a16="http://schemas.microsoft.com/office/drawing/2014/main" id="{74B2D354-5C62-1546-905E-5EA0E775762F}"/>
              </a:ext>
            </a:extLst>
          </p:cNvPr>
          <p:cNvSpPr>
            <a:spLocks noGrp="1"/>
          </p:cNvSpPr>
          <p:nvPr>
            <p:ph type="ftr" sz="quarter" idx="11"/>
          </p:nvPr>
        </p:nvSpPr>
        <p:spPr>
          <a:xfrm>
            <a:off x="655320" y="6212182"/>
            <a:ext cx="5760021" cy="344932"/>
          </a:xfrm>
        </p:spPr>
        <p:txBody>
          <a:bodyPr anchor="t"/>
          <a:lstStyle/>
          <a:p>
            <a:r>
              <a:rPr lang="en-US" dirty="0"/>
              <a:t>Presentation name</a:t>
            </a:r>
          </a:p>
        </p:txBody>
      </p:sp>
      <p:sp>
        <p:nvSpPr>
          <p:cNvPr id="18" name="Slide Number Placeholder 4">
            <a:extLst>
              <a:ext uri="{FF2B5EF4-FFF2-40B4-BE49-F238E27FC236}">
                <a16:creationId xmlns:a16="http://schemas.microsoft.com/office/drawing/2014/main" id="{5807EA1C-0B7D-104F-BD2D-AD921CA79C4F}"/>
              </a:ext>
            </a:extLst>
          </p:cNvPr>
          <p:cNvSpPr>
            <a:spLocks noGrp="1"/>
          </p:cNvSpPr>
          <p:nvPr>
            <p:ph type="sldNum" sz="quarter" idx="12"/>
          </p:nvPr>
        </p:nvSpPr>
        <p:spPr>
          <a:xfrm>
            <a:off x="11173968" y="6212182"/>
            <a:ext cx="475488" cy="365125"/>
          </a:xfrm>
        </p:spPr>
        <p:txBody>
          <a:bodyPr anchor="t"/>
          <a:lstStyle/>
          <a:p>
            <a:fld id="{53969381-6070-C14C-AC19-9F0CCB6EE0F1}" type="slidenum">
              <a:rPr lang="en-US" smtClean="0"/>
              <a:pPr/>
              <a:t>‹#›</a:t>
            </a:fld>
            <a:endParaRPr lang="en-US"/>
          </a:p>
        </p:txBody>
      </p:sp>
    </p:spTree>
    <p:extLst>
      <p:ext uri="{BB962C8B-B14F-4D97-AF65-F5344CB8AC3E}">
        <p14:creationId xmlns:p14="http://schemas.microsoft.com/office/powerpoint/2010/main" val="35305249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0186D-5EF2-DD40-A2FB-CDB3477244D5}"/>
              </a:ext>
            </a:extLst>
          </p:cNvPr>
          <p:cNvSpPr>
            <a:spLocks noGrp="1"/>
          </p:cNvSpPr>
          <p:nvPr>
            <p:ph type="title" hasCustomPrompt="1"/>
          </p:nvPr>
        </p:nvSpPr>
        <p:spPr>
          <a:xfrm>
            <a:off x="655320" y="741068"/>
            <a:ext cx="7080504" cy="1262507"/>
          </a:xfrm>
        </p:spPr>
        <p:txBody>
          <a:bodyPr/>
          <a:lstStyle>
            <a:lvl1pPr>
              <a:defRPr sz="4000"/>
            </a:lvl1pPr>
          </a:lstStyle>
          <a:p>
            <a:r>
              <a:rPr lang="en-GB" dirty="0"/>
              <a:t>Subtitle name</a:t>
            </a:r>
            <a:br>
              <a:rPr lang="en-GB" dirty="0"/>
            </a:br>
            <a:r>
              <a:rPr lang="en-GB" dirty="0"/>
              <a:t>lorem ipsum long</a:t>
            </a:r>
            <a:endParaRPr lang="en-US" dirty="0"/>
          </a:p>
        </p:txBody>
      </p:sp>
      <p:sp>
        <p:nvSpPr>
          <p:cNvPr id="10" name="Text Placeholder 7">
            <a:extLst>
              <a:ext uri="{FF2B5EF4-FFF2-40B4-BE49-F238E27FC236}">
                <a16:creationId xmlns:a16="http://schemas.microsoft.com/office/drawing/2014/main" id="{AECA5613-BBA8-3247-8C23-C6C11CB92AB8}"/>
              </a:ext>
            </a:extLst>
          </p:cNvPr>
          <p:cNvSpPr>
            <a:spLocks noGrp="1"/>
          </p:cNvSpPr>
          <p:nvPr>
            <p:ph type="body" sz="quarter" idx="13" hasCustomPrompt="1"/>
          </p:nvPr>
        </p:nvSpPr>
        <p:spPr>
          <a:xfrm>
            <a:off x="655320" y="2279800"/>
            <a:ext cx="7080504" cy="732907"/>
          </a:xfrm>
        </p:spPr>
        <p:txBody>
          <a:bodyPr>
            <a:normAutofit/>
          </a:bodyPr>
          <a:lstStyle>
            <a:lvl1pPr marL="0" indent="0">
              <a:buNone/>
              <a:defRPr sz="2000" b="0" i="0">
                <a:solidFill>
                  <a:srgbClr val="2E34D1"/>
                </a:solidFill>
                <a:latin typeface="Space Grotesk Medium" pitchFamily="2" charset="77"/>
              </a:defRPr>
            </a:lvl1pPr>
          </a:lstStyle>
          <a:p>
            <a:pPr lvl="0"/>
            <a:r>
              <a:rPr lang="en-US" dirty="0"/>
              <a:t>Short subtitle dolor sit </a:t>
            </a:r>
            <a:r>
              <a:rPr lang="en-US" dirty="0" err="1"/>
              <a:t>amet</a:t>
            </a:r>
            <a:endParaRPr lang="en-US" dirty="0"/>
          </a:p>
        </p:txBody>
      </p:sp>
      <p:sp>
        <p:nvSpPr>
          <p:cNvPr id="15" name="Text Placeholder 7">
            <a:extLst>
              <a:ext uri="{FF2B5EF4-FFF2-40B4-BE49-F238E27FC236}">
                <a16:creationId xmlns:a16="http://schemas.microsoft.com/office/drawing/2014/main" id="{ABBEAD1B-79C1-7644-925C-4BE866F2AED2}"/>
              </a:ext>
            </a:extLst>
          </p:cNvPr>
          <p:cNvSpPr>
            <a:spLocks noGrp="1"/>
          </p:cNvSpPr>
          <p:nvPr>
            <p:ph type="body" sz="quarter" idx="14" hasCustomPrompt="1"/>
          </p:nvPr>
        </p:nvSpPr>
        <p:spPr>
          <a:xfrm>
            <a:off x="654621" y="3036272"/>
            <a:ext cx="10391331" cy="3080660"/>
          </a:xfrm>
        </p:spPr>
        <p:txBody>
          <a:bodyPr numCol="2" spcCol="684000">
            <a:normAutofit/>
          </a:bodyPr>
          <a:lstStyle>
            <a:lvl1pPr marL="0" indent="0">
              <a:buNone/>
              <a:defRPr/>
            </a:lvl1pPr>
          </a:lstStyle>
          <a:p>
            <a:pPr lvl="0"/>
            <a:r>
              <a:rPr lang="en-GB" dirty="0"/>
              <a:t>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endParaRPr lang="en-GB" dirty="0"/>
          </a:p>
          <a:p>
            <a:pPr lvl="0"/>
            <a:endParaRPr lang="en-GB" dirty="0"/>
          </a:p>
          <a:p>
            <a:pPr lvl="0"/>
            <a:r>
              <a:rPr lang="en-US" dirty="0"/>
              <a:t>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dolore magna </a:t>
            </a:r>
            <a:r>
              <a:rPr lang="en-US" dirty="0" err="1"/>
              <a:t>aliquam</a:t>
            </a:r>
            <a:r>
              <a:rPr lang="en-US" dirty="0"/>
              <a:t> </a:t>
            </a:r>
            <a:r>
              <a:rPr lang="en-US" dirty="0" err="1"/>
              <a:t>erat</a:t>
            </a:r>
            <a:r>
              <a:rPr lang="en-US" dirty="0"/>
              <a:t> </a:t>
            </a:r>
            <a:r>
              <a:rPr lang="en-US" dirty="0" err="1"/>
              <a:t>volutpat</a:t>
            </a:r>
            <a:r>
              <a:rPr lang="en-US" dirty="0"/>
              <a:t>. Ut </a:t>
            </a:r>
            <a:r>
              <a:rPr lang="en-US" dirty="0" err="1"/>
              <a:t>wisi</a:t>
            </a:r>
            <a:r>
              <a:rPr lang="en-US" dirty="0"/>
              <a: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a:t>
            </a:r>
            <a:r>
              <a:rPr lang="en-US" dirty="0" err="1"/>
              <a:t>exerci</a:t>
            </a:r>
            <a:r>
              <a:rPr lang="en-US" dirty="0"/>
              <a:t> </a:t>
            </a:r>
            <a:r>
              <a:rPr lang="en-US" dirty="0" err="1"/>
              <a:t>tation</a:t>
            </a:r>
            <a:r>
              <a:rPr lang="en-US" dirty="0"/>
              <a:t> </a:t>
            </a:r>
            <a:r>
              <a:rPr lang="en-US" dirty="0" err="1"/>
              <a:t>ullamcorper</a:t>
            </a:r>
            <a:r>
              <a:rPr lang="en-US" dirty="0"/>
              <a:t> </a:t>
            </a:r>
            <a:r>
              <a:rPr lang="en-US" dirty="0" err="1"/>
              <a:t>suscipit</a:t>
            </a:r>
            <a:r>
              <a:rPr lang="en-US" dirty="0"/>
              <a:t> </a:t>
            </a:r>
            <a:r>
              <a:rPr lang="en-US" dirty="0" err="1"/>
              <a:t>lobortis</a:t>
            </a:r>
            <a:r>
              <a:rPr lang="en-US" dirty="0"/>
              <a:t> </a:t>
            </a:r>
            <a:r>
              <a:rPr lang="en-US" dirty="0" err="1"/>
              <a:t>nisl</a:t>
            </a:r>
            <a:r>
              <a:rPr lang="en-US" dirty="0"/>
              <a:t>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Lorem ipsum dolor sit </a:t>
            </a:r>
            <a:r>
              <a:rPr lang="en-US" dirty="0" err="1"/>
              <a:t>amet</a:t>
            </a:r>
            <a:r>
              <a:rPr lang="en-US" dirty="0"/>
              <a:t>, </a:t>
            </a:r>
            <a:r>
              <a:rPr lang="en-US" dirty="0" err="1"/>
              <a:t>consectetuer</a:t>
            </a:r>
            <a:r>
              <a:rPr lang="en-US" dirty="0"/>
              <a:t> </a:t>
            </a:r>
            <a:r>
              <a:rPr lang="en-US" dirty="0" err="1"/>
              <a:t>adipiscing</a:t>
            </a:r>
            <a:r>
              <a:rPr lang="en-US" dirty="0"/>
              <a:t> </a:t>
            </a:r>
            <a:r>
              <a:rPr lang="en-US" dirty="0" err="1"/>
              <a:t>elit</a:t>
            </a:r>
            <a:r>
              <a:rPr lang="en-US" dirty="0"/>
              <a:t>, sed diam </a:t>
            </a:r>
            <a:r>
              <a:rPr lang="en-US" dirty="0" err="1"/>
              <a:t>nonummy</a:t>
            </a:r>
            <a:r>
              <a:rPr lang="en-US" dirty="0"/>
              <a:t> </a:t>
            </a:r>
            <a:r>
              <a:rPr lang="en-US" dirty="0" err="1"/>
              <a:t>nibh</a:t>
            </a:r>
            <a:r>
              <a:rPr lang="en-US" dirty="0"/>
              <a:t> </a:t>
            </a:r>
            <a:r>
              <a:rPr lang="en-US" dirty="0" err="1"/>
              <a:t>euismod</a:t>
            </a:r>
            <a:r>
              <a:rPr lang="en-US" dirty="0"/>
              <a:t> </a:t>
            </a:r>
            <a:r>
              <a:rPr lang="en-US" dirty="0" err="1"/>
              <a:t>tincidunt</a:t>
            </a:r>
            <a:r>
              <a:rPr lang="en-US" dirty="0"/>
              <a:t> </a:t>
            </a:r>
            <a:r>
              <a:rPr lang="en-US" dirty="0" err="1"/>
              <a:t>ut</a:t>
            </a:r>
            <a:r>
              <a:rPr lang="en-US" dirty="0"/>
              <a:t> </a:t>
            </a:r>
            <a:r>
              <a:rPr lang="en-US" dirty="0" err="1"/>
              <a:t>laoreet</a:t>
            </a:r>
            <a:r>
              <a:rPr lang="en-US" dirty="0"/>
              <a:t>.  </a:t>
            </a:r>
          </a:p>
        </p:txBody>
      </p:sp>
      <p:sp>
        <p:nvSpPr>
          <p:cNvPr id="20" name="Footer Placeholder 3">
            <a:extLst>
              <a:ext uri="{FF2B5EF4-FFF2-40B4-BE49-F238E27FC236}">
                <a16:creationId xmlns:a16="http://schemas.microsoft.com/office/drawing/2014/main" id="{AB665C60-CFE9-6C4F-849D-5F21A322F4AA}"/>
              </a:ext>
            </a:extLst>
          </p:cNvPr>
          <p:cNvSpPr>
            <a:spLocks noGrp="1"/>
          </p:cNvSpPr>
          <p:nvPr>
            <p:ph type="ftr" sz="quarter" idx="11"/>
          </p:nvPr>
        </p:nvSpPr>
        <p:spPr>
          <a:xfrm>
            <a:off x="655320" y="6212182"/>
            <a:ext cx="5760021" cy="344932"/>
          </a:xfrm>
        </p:spPr>
        <p:txBody>
          <a:bodyPr anchor="t"/>
          <a:lstStyle/>
          <a:p>
            <a:r>
              <a:rPr lang="en-US" dirty="0"/>
              <a:t>Presentation name</a:t>
            </a:r>
          </a:p>
        </p:txBody>
      </p:sp>
      <p:sp>
        <p:nvSpPr>
          <p:cNvPr id="21" name="Slide Number Placeholder 4">
            <a:extLst>
              <a:ext uri="{FF2B5EF4-FFF2-40B4-BE49-F238E27FC236}">
                <a16:creationId xmlns:a16="http://schemas.microsoft.com/office/drawing/2014/main" id="{5E9E9118-CA02-1A46-BF34-27EEA114571A}"/>
              </a:ext>
            </a:extLst>
          </p:cNvPr>
          <p:cNvSpPr>
            <a:spLocks noGrp="1"/>
          </p:cNvSpPr>
          <p:nvPr>
            <p:ph type="sldNum" sz="quarter" idx="12"/>
          </p:nvPr>
        </p:nvSpPr>
        <p:spPr>
          <a:xfrm>
            <a:off x="11173968" y="6212182"/>
            <a:ext cx="475488" cy="365125"/>
          </a:xfrm>
        </p:spPr>
        <p:txBody>
          <a:bodyPr anchor="t"/>
          <a:lstStyle/>
          <a:p>
            <a:fld id="{53969381-6070-C14C-AC19-9F0CCB6EE0F1}" type="slidenum">
              <a:rPr lang="en-US" smtClean="0"/>
              <a:pPr/>
              <a:t>‹#›</a:t>
            </a:fld>
            <a:endParaRPr lang="en-US"/>
          </a:p>
        </p:txBody>
      </p:sp>
    </p:spTree>
    <p:extLst>
      <p:ext uri="{BB962C8B-B14F-4D97-AF65-F5344CB8AC3E}">
        <p14:creationId xmlns:p14="http://schemas.microsoft.com/office/powerpoint/2010/main" val="162007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tex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10AB1C8D-7566-9843-86C1-6B7F315F8428}"/>
              </a:ext>
            </a:extLst>
          </p:cNvPr>
          <p:cNvSpPr>
            <a:spLocks noGrp="1"/>
          </p:cNvSpPr>
          <p:nvPr>
            <p:ph type="body" sz="quarter" idx="13" hasCustomPrompt="1"/>
          </p:nvPr>
        </p:nvSpPr>
        <p:spPr>
          <a:xfrm>
            <a:off x="655320" y="2279800"/>
            <a:ext cx="4758627" cy="732907"/>
          </a:xfrm>
        </p:spPr>
        <p:txBody>
          <a:bodyPr>
            <a:normAutofit/>
          </a:bodyPr>
          <a:lstStyle>
            <a:lvl1pPr marL="0" indent="0">
              <a:buNone/>
              <a:defRPr sz="2000" b="0" i="0">
                <a:solidFill>
                  <a:srgbClr val="2E34D1"/>
                </a:solidFill>
                <a:latin typeface="Space Grotesk Medium" pitchFamily="2" charset="77"/>
              </a:defRPr>
            </a:lvl1pPr>
          </a:lstStyle>
          <a:p>
            <a:pPr lvl="0"/>
            <a:r>
              <a:rPr lang="en-US" dirty="0"/>
              <a:t>Short subtitle dolor sit </a:t>
            </a:r>
            <a:r>
              <a:rPr lang="en-US" dirty="0" err="1"/>
              <a:t>amet</a:t>
            </a:r>
            <a:endParaRPr lang="en-US" dirty="0"/>
          </a:p>
        </p:txBody>
      </p:sp>
      <p:sp>
        <p:nvSpPr>
          <p:cNvPr id="9" name="Text Placeholder 7">
            <a:extLst>
              <a:ext uri="{FF2B5EF4-FFF2-40B4-BE49-F238E27FC236}">
                <a16:creationId xmlns:a16="http://schemas.microsoft.com/office/drawing/2014/main" id="{77AF236E-908C-7449-B554-6BA2C4A65093}"/>
              </a:ext>
            </a:extLst>
          </p:cNvPr>
          <p:cNvSpPr>
            <a:spLocks noGrp="1"/>
          </p:cNvSpPr>
          <p:nvPr>
            <p:ph type="body" sz="quarter" idx="14" hasCustomPrompt="1"/>
          </p:nvPr>
        </p:nvSpPr>
        <p:spPr>
          <a:xfrm>
            <a:off x="654621" y="3036272"/>
            <a:ext cx="4758627" cy="3080659"/>
          </a:xfrm>
        </p:spPr>
        <p:txBody>
          <a:bodyPr>
            <a:normAutofit/>
          </a:bodyPr>
          <a:lstStyle>
            <a:lvl1pPr marL="0" indent="0">
              <a:buNone/>
              <a:defRPr/>
            </a:lvl1pPr>
          </a:lstStyle>
          <a:p>
            <a:pPr lvl="0"/>
            <a:r>
              <a:rPr lang="en-GB" dirty="0"/>
              <a:t>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a:t>
            </a:r>
            <a:endParaRPr lang="en-US" dirty="0"/>
          </a:p>
        </p:txBody>
      </p:sp>
      <p:sp>
        <p:nvSpPr>
          <p:cNvPr id="13" name="Text Placeholder 7">
            <a:extLst>
              <a:ext uri="{FF2B5EF4-FFF2-40B4-BE49-F238E27FC236}">
                <a16:creationId xmlns:a16="http://schemas.microsoft.com/office/drawing/2014/main" id="{5F5F7C9D-B18B-DB44-B48A-087CF275FE5B}"/>
              </a:ext>
            </a:extLst>
          </p:cNvPr>
          <p:cNvSpPr>
            <a:spLocks noGrp="1"/>
          </p:cNvSpPr>
          <p:nvPr>
            <p:ph type="body" sz="quarter" idx="15" hasCustomPrompt="1"/>
          </p:nvPr>
        </p:nvSpPr>
        <p:spPr>
          <a:xfrm>
            <a:off x="6416040" y="2279800"/>
            <a:ext cx="4758627" cy="732907"/>
          </a:xfrm>
        </p:spPr>
        <p:txBody>
          <a:bodyPr>
            <a:normAutofit/>
          </a:bodyPr>
          <a:lstStyle>
            <a:lvl1pPr marL="0" indent="0">
              <a:buNone/>
              <a:defRPr sz="2000" b="0" i="0">
                <a:solidFill>
                  <a:srgbClr val="2E34D1"/>
                </a:solidFill>
                <a:latin typeface="Space Grotesk Medium" pitchFamily="2" charset="77"/>
              </a:defRPr>
            </a:lvl1pPr>
          </a:lstStyle>
          <a:p>
            <a:pPr lvl="0"/>
            <a:r>
              <a:rPr lang="en-US" dirty="0"/>
              <a:t>Short subtitle dolor sit </a:t>
            </a:r>
            <a:r>
              <a:rPr lang="en-US" dirty="0" err="1"/>
              <a:t>amet</a:t>
            </a:r>
            <a:endParaRPr lang="en-US" dirty="0"/>
          </a:p>
        </p:txBody>
      </p:sp>
      <p:sp>
        <p:nvSpPr>
          <p:cNvPr id="14" name="Text Placeholder 7">
            <a:extLst>
              <a:ext uri="{FF2B5EF4-FFF2-40B4-BE49-F238E27FC236}">
                <a16:creationId xmlns:a16="http://schemas.microsoft.com/office/drawing/2014/main" id="{FC9A1E51-B952-2D43-9A5E-C1619A326697}"/>
              </a:ext>
            </a:extLst>
          </p:cNvPr>
          <p:cNvSpPr>
            <a:spLocks noGrp="1"/>
          </p:cNvSpPr>
          <p:nvPr>
            <p:ph type="body" sz="quarter" idx="16" hasCustomPrompt="1"/>
          </p:nvPr>
        </p:nvSpPr>
        <p:spPr>
          <a:xfrm>
            <a:off x="6415341" y="3036272"/>
            <a:ext cx="4758627" cy="3080659"/>
          </a:xfrm>
        </p:spPr>
        <p:txBody>
          <a:bodyPr>
            <a:normAutofit/>
          </a:bodyPr>
          <a:lstStyle>
            <a:lvl1pPr marL="0" indent="0">
              <a:buNone/>
              <a:defRPr/>
            </a:lvl1pPr>
          </a:lstStyle>
          <a:p>
            <a:pPr lvl="0"/>
            <a:r>
              <a:rPr lang="en-GB" dirty="0"/>
              <a:t>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a:t>
            </a:r>
            <a:endParaRPr lang="en-US" dirty="0"/>
          </a:p>
        </p:txBody>
      </p:sp>
      <p:sp>
        <p:nvSpPr>
          <p:cNvPr id="16" name="Title 1">
            <a:extLst>
              <a:ext uri="{FF2B5EF4-FFF2-40B4-BE49-F238E27FC236}">
                <a16:creationId xmlns:a16="http://schemas.microsoft.com/office/drawing/2014/main" id="{3C3CE9EE-5F09-D847-95F9-1179A60D714E}"/>
              </a:ext>
            </a:extLst>
          </p:cNvPr>
          <p:cNvSpPr>
            <a:spLocks noGrp="1"/>
          </p:cNvSpPr>
          <p:nvPr>
            <p:ph type="title" hasCustomPrompt="1"/>
          </p:nvPr>
        </p:nvSpPr>
        <p:spPr>
          <a:xfrm>
            <a:off x="655320" y="741068"/>
            <a:ext cx="6832568" cy="1262507"/>
          </a:xfrm>
        </p:spPr>
        <p:txBody>
          <a:bodyPr/>
          <a:lstStyle>
            <a:lvl1pPr>
              <a:defRPr sz="4000"/>
            </a:lvl1pPr>
          </a:lstStyle>
          <a:p>
            <a:r>
              <a:rPr lang="en-GB" dirty="0"/>
              <a:t>Subtitle name</a:t>
            </a:r>
            <a:br>
              <a:rPr lang="en-GB" dirty="0"/>
            </a:br>
            <a:r>
              <a:rPr lang="en-GB" dirty="0"/>
              <a:t>lorem ipsum long</a:t>
            </a:r>
            <a:endParaRPr lang="en-US" dirty="0"/>
          </a:p>
        </p:txBody>
      </p:sp>
      <p:sp>
        <p:nvSpPr>
          <p:cNvPr id="21" name="Footer Placeholder 3">
            <a:extLst>
              <a:ext uri="{FF2B5EF4-FFF2-40B4-BE49-F238E27FC236}">
                <a16:creationId xmlns:a16="http://schemas.microsoft.com/office/drawing/2014/main" id="{EBEF01F2-4A47-074E-9A98-1AB491A6B4F7}"/>
              </a:ext>
            </a:extLst>
          </p:cNvPr>
          <p:cNvSpPr>
            <a:spLocks noGrp="1"/>
          </p:cNvSpPr>
          <p:nvPr>
            <p:ph type="ftr" sz="quarter" idx="11"/>
          </p:nvPr>
        </p:nvSpPr>
        <p:spPr>
          <a:xfrm>
            <a:off x="655320" y="6212182"/>
            <a:ext cx="5760021" cy="344932"/>
          </a:xfrm>
        </p:spPr>
        <p:txBody>
          <a:bodyPr anchor="t"/>
          <a:lstStyle/>
          <a:p>
            <a:r>
              <a:rPr lang="en-US" dirty="0"/>
              <a:t>Presentation name</a:t>
            </a:r>
          </a:p>
        </p:txBody>
      </p:sp>
      <p:sp>
        <p:nvSpPr>
          <p:cNvPr id="22" name="Slide Number Placeholder 4">
            <a:extLst>
              <a:ext uri="{FF2B5EF4-FFF2-40B4-BE49-F238E27FC236}">
                <a16:creationId xmlns:a16="http://schemas.microsoft.com/office/drawing/2014/main" id="{13C932D9-9C52-AA46-9D45-4CFE4F24C2C2}"/>
              </a:ext>
            </a:extLst>
          </p:cNvPr>
          <p:cNvSpPr>
            <a:spLocks noGrp="1"/>
          </p:cNvSpPr>
          <p:nvPr>
            <p:ph type="sldNum" sz="quarter" idx="12"/>
          </p:nvPr>
        </p:nvSpPr>
        <p:spPr>
          <a:xfrm>
            <a:off x="11173968" y="6212182"/>
            <a:ext cx="475488" cy="365125"/>
          </a:xfrm>
        </p:spPr>
        <p:txBody>
          <a:bodyPr anchor="t"/>
          <a:lstStyle/>
          <a:p>
            <a:fld id="{53969381-6070-C14C-AC19-9F0CCB6EE0F1}" type="slidenum">
              <a:rPr lang="en-US" smtClean="0"/>
              <a:pPr/>
              <a:t>‹#›</a:t>
            </a:fld>
            <a:endParaRPr lang="en-US"/>
          </a:p>
        </p:txBody>
      </p:sp>
    </p:spTree>
    <p:extLst>
      <p:ext uri="{BB962C8B-B14F-4D97-AF65-F5344CB8AC3E}">
        <p14:creationId xmlns:p14="http://schemas.microsoft.com/office/powerpoint/2010/main" val="322823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0186D-5EF2-DD40-A2FB-CDB3477244D5}"/>
              </a:ext>
            </a:extLst>
          </p:cNvPr>
          <p:cNvSpPr>
            <a:spLocks noGrp="1"/>
          </p:cNvSpPr>
          <p:nvPr>
            <p:ph type="title" hasCustomPrompt="1"/>
          </p:nvPr>
        </p:nvSpPr>
        <p:spPr>
          <a:xfrm>
            <a:off x="655320" y="741068"/>
            <a:ext cx="6832568" cy="1262507"/>
          </a:xfrm>
        </p:spPr>
        <p:txBody>
          <a:bodyPr/>
          <a:lstStyle>
            <a:lvl1pPr>
              <a:defRPr sz="4000"/>
            </a:lvl1pPr>
          </a:lstStyle>
          <a:p>
            <a:r>
              <a:rPr lang="en-GB" dirty="0"/>
              <a:t>Subtitle name</a:t>
            </a:r>
            <a:br>
              <a:rPr lang="en-GB" dirty="0"/>
            </a:br>
            <a:r>
              <a:rPr lang="en-GB" dirty="0"/>
              <a:t>lorem ipsum long</a:t>
            </a:r>
            <a:endParaRPr lang="en-US" dirty="0"/>
          </a:p>
        </p:txBody>
      </p:sp>
      <p:sp>
        <p:nvSpPr>
          <p:cNvPr id="8" name="Text Placeholder 7">
            <a:extLst>
              <a:ext uri="{FF2B5EF4-FFF2-40B4-BE49-F238E27FC236}">
                <a16:creationId xmlns:a16="http://schemas.microsoft.com/office/drawing/2014/main" id="{10AB1C8D-7566-9843-86C1-6B7F315F8428}"/>
              </a:ext>
            </a:extLst>
          </p:cNvPr>
          <p:cNvSpPr>
            <a:spLocks noGrp="1"/>
          </p:cNvSpPr>
          <p:nvPr>
            <p:ph type="body" sz="quarter" idx="13" hasCustomPrompt="1"/>
          </p:nvPr>
        </p:nvSpPr>
        <p:spPr>
          <a:xfrm>
            <a:off x="655321" y="2279800"/>
            <a:ext cx="3185160" cy="732907"/>
          </a:xfrm>
        </p:spPr>
        <p:txBody>
          <a:bodyPr>
            <a:normAutofit/>
          </a:bodyPr>
          <a:lstStyle>
            <a:lvl1pPr marL="0" indent="0">
              <a:buNone/>
              <a:defRPr sz="2000" b="0" i="0">
                <a:solidFill>
                  <a:srgbClr val="2E34D1"/>
                </a:solidFill>
                <a:latin typeface="Space Grotesk Medium" pitchFamily="2" charset="77"/>
              </a:defRPr>
            </a:lvl1pPr>
          </a:lstStyle>
          <a:p>
            <a:pPr lvl="0"/>
            <a:r>
              <a:rPr lang="en-US" dirty="0"/>
              <a:t>Short subtitle dolor sit dolore magna</a:t>
            </a:r>
          </a:p>
        </p:txBody>
      </p:sp>
      <p:sp>
        <p:nvSpPr>
          <p:cNvPr id="9" name="Text Placeholder 7">
            <a:extLst>
              <a:ext uri="{FF2B5EF4-FFF2-40B4-BE49-F238E27FC236}">
                <a16:creationId xmlns:a16="http://schemas.microsoft.com/office/drawing/2014/main" id="{77AF236E-908C-7449-B554-6BA2C4A65093}"/>
              </a:ext>
            </a:extLst>
          </p:cNvPr>
          <p:cNvSpPr>
            <a:spLocks noGrp="1"/>
          </p:cNvSpPr>
          <p:nvPr>
            <p:ph type="body" sz="quarter" idx="14" hasCustomPrompt="1"/>
          </p:nvPr>
        </p:nvSpPr>
        <p:spPr>
          <a:xfrm>
            <a:off x="654622" y="3172698"/>
            <a:ext cx="3184460" cy="2944234"/>
          </a:xfrm>
        </p:spPr>
        <p:txBody>
          <a:bodyPr/>
          <a:lstStyle>
            <a:lvl1pPr marL="0" indent="0">
              <a:buNone/>
              <a:defRPr/>
            </a:lvl1pPr>
          </a:lstStyle>
          <a:p>
            <a:pPr lvl="0"/>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a:t>
            </a:r>
            <a:endParaRPr lang="en-US" dirty="0"/>
          </a:p>
        </p:txBody>
      </p:sp>
      <p:sp>
        <p:nvSpPr>
          <p:cNvPr id="10" name="Text Placeholder 7">
            <a:extLst>
              <a:ext uri="{FF2B5EF4-FFF2-40B4-BE49-F238E27FC236}">
                <a16:creationId xmlns:a16="http://schemas.microsoft.com/office/drawing/2014/main" id="{117DD34E-063D-3544-8558-07E6B7496FC8}"/>
              </a:ext>
            </a:extLst>
          </p:cNvPr>
          <p:cNvSpPr>
            <a:spLocks noGrp="1"/>
          </p:cNvSpPr>
          <p:nvPr>
            <p:ph type="body" sz="quarter" idx="15" hasCustomPrompt="1"/>
          </p:nvPr>
        </p:nvSpPr>
        <p:spPr>
          <a:xfrm>
            <a:off x="4303427" y="2279800"/>
            <a:ext cx="3185160" cy="732907"/>
          </a:xfrm>
        </p:spPr>
        <p:txBody>
          <a:bodyPr>
            <a:normAutofit/>
          </a:bodyPr>
          <a:lstStyle>
            <a:lvl1pPr marL="0" indent="0">
              <a:buNone/>
              <a:defRPr sz="2000" b="0" i="0">
                <a:solidFill>
                  <a:srgbClr val="2E34D1"/>
                </a:solidFill>
                <a:latin typeface="Space Grotesk Medium" pitchFamily="2" charset="77"/>
              </a:defRPr>
            </a:lvl1pPr>
          </a:lstStyle>
          <a:p>
            <a:pPr lvl="0"/>
            <a:r>
              <a:rPr lang="en-US" dirty="0"/>
              <a:t>Short subtitle dolor sit dolore magna</a:t>
            </a:r>
          </a:p>
        </p:txBody>
      </p:sp>
      <p:sp>
        <p:nvSpPr>
          <p:cNvPr id="15" name="Text Placeholder 7">
            <a:extLst>
              <a:ext uri="{FF2B5EF4-FFF2-40B4-BE49-F238E27FC236}">
                <a16:creationId xmlns:a16="http://schemas.microsoft.com/office/drawing/2014/main" id="{A9ACEB0C-0E5A-E84E-98DC-0866BA5F9A10}"/>
              </a:ext>
            </a:extLst>
          </p:cNvPr>
          <p:cNvSpPr>
            <a:spLocks noGrp="1"/>
          </p:cNvSpPr>
          <p:nvPr>
            <p:ph type="body" sz="quarter" idx="16" hasCustomPrompt="1"/>
          </p:nvPr>
        </p:nvSpPr>
        <p:spPr>
          <a:xfrm>
            <a:off x="4302727" y="3172698"/>
            <a:ext cx="3185161" cy="2944234"/>
          </a:xfrm>
        </p:spPr>
        <p:txBody>
          <a:bodyPr/>
          <a:lstStyle>
            <a:lvl1pPr marL="0" indent="0">
              <a:buNone/>
              <a:defRPr/>
            </a:lvl1pPr>
          </a:lstStyle>
          <a:p>
            <a:pPr lvl="0"/>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a:t>
            </a:r>
            <a:endParaRPr lang="en-US" dirty="0"/>
          </a:p>
        </p:txBody>
      </p:sp>
      <p:sp>
        <p:nvSpPr>
          <p:cNvPr id="16" name="Text Placeholder 7">
            <a:extLst>
              <a:ext uri="{FF2B5EF4-FFF2-40B4-BE49-F238E27FC236}">
                <a16:creationId xmlns:a16="http://schemas.microsoft.com/office/drawing/2014/main" id="{772D5925-2ACA-B14E-9384-DC6451D6E85F}"/>
              </a:ext>
            </a:extLst>
          </p:cNvPr>
          <p:cNvSpPr>
            <a:spLocks noGrp="1"/>
          </p:cNvSpPr>
          <p:nvPr>
            <p:ph type="body" sz="quarter" idx="17" hasCustomPrompt="1"/>
          </p:nvPr>
        </p:nvSpPr>
        <p:spPr>
          <a:xfrm>
            <a:off x="7952233" y="2279800"/>
            <a:ext cx="3185160" cy="732907"/>
          </a:xfrm>
        </p:spPr>
        <p:txBody>
          <a:bodyPr>
            <a:normAutofit/>
          </a:bodyPr>
          <a:lstStyle>
            <a:lvl1pPr marL="0" indent="0">
              <a:buNone/>
              <a:defRPr sz="2000" b="0" i="0">
                <a:solidFill>
                  <a:srgbClr val="2E34D1"/>
                </a:solidFill>
                <a:latin typeface="Space Grotesk Medium" pitchFamily="2" charset="77"/>
              </a:defRPr>
            </a:lvl1pPr>
          </a:lstStyle>
          <a:p>
            <a:pPr lvl="0"/>
            <a:r>
              <a:rPr lang="en-US" dirty="0"/>
              <a:t>Short subtitle dolor sit dolore magna</a:t>
            </a:r>
          </a:p>
        </p:txBody>
      </p:sp>
      <p:sp>
        <p:nvSpPr>
          <p:cNvPr id="17" name="Text Placeholder 7">
            <a:extLst>
              <a:ext uri="{FF2B5EF4-FFF2-40B4-BE49-F238E27FC236}">
                <a16:creationId xmlns:a16="http://schemas.microsoft.com/office/drawing/2014/main" id="{8A5CEC0E-7A24-7846-9AD5-63784A7ECFB2}"/>
              </a:ext>
            </a:extLst>
          </p:cNvPr>
          <p:cNvSpPr>
            <a:spLocks noGrp="1"/>
          </p:cNvSpPr>
          <p:nvPr>
            <p:ph type="body" sz="quarter" idx="18" hasCustomPrompt="1"/>
          </p:nvPr>
        </p:nvSpPr>
        <p:spPr>
          <a:xfrm>
            <a:off x="7951533" y="3172698"/>
            <a:ext cx="3185161" cy="2944234"/>
          </a:xfrm>
        </p:spPr>
        <p:txBody>
          <a:bodyPr/>
          <a:lstStyle>
            <a:lvl1pPr marL="0" indent="0">
              <a:buNone/>
              <a:defRPr/>
            </a:lvl1pPr>
          </a:lstStyle>
          <a:p>
            <a:pPr lvl="0"/>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a:t>
            </a:r>
            <a:endParaRPr lang="en-US" dirty="0"/>
          </a:p>
        </p:txBody>
      </p:sp>
      <p:sp>
        <p:nvSpPr>
          <p:cNvPr id="18" name="Footer Placeholder 3">
            <a:extLst>
              <a:ext uri="{FF2B5EF4-FFF2-40B4-BE49-F238E27FC236}">
                <a16:creationId xmlns:a16="http://schemas.microsoft.com/office/drawing/2014/main" id="{388E1294-6D5F-3943-8D82-D6CD173B40C3}"/>
              </a:ext>
            </a:extLst>
          </p:cNvPr>
          <p:cNvSpPr>
            <a:spLocks noGrp="1"/>
          </p:cNvSpPr>
          <p:nvPr>
            <p:ph type="ftr" sz="quarter" idx="11"/>
          </p:nvPr>
        </p:nvSpPr>
        <p:spPr>
          <a:xfrm>
            <a:off x="655320" y="6212182"/>
            <a:ext cx="5760021" cy="344932"/>
          </a:xfrm>
        </p:spPr>
        <p:txBody>
          <a:bodyPr anchor="t"/>
          <a:lstStyle/>
          <a:p>
            <a:r>
              <a:rPr lang="en-US" dirty="0"/>
              <a:t>Presentation name</a:t>
            </a:r>
          </a:p>
        </p:txBody>
      </p:sp>
      <p:sp>
        <p:nvSpPr>
          <p:cNvPr id="19" name="Slide Number Placeholder 4">
            <a:extLst>
              <a:ext uri="{FF2B5EF4-FFF2-40B4-BE49-F238E27FC236}">
                <a16:creationId xmlns:a16="http://schemas.microsoft.com/office/drawing/2014/main" id="{E09680DF-DA23-5446-B0D4-85C80DD5DE11}"/>
              </a:ext>
            </a:extLst>
          </p:cNvPr>
          <p:cNvSpPr>
            <a:spLocks noGrp="1"/>
          </p:cNvSpPr>
          <p:nvPr>
            <p:ph type="sldNum" sz="quarter" idx="12"/>
          </p:nvPr>
        </p:nvSpPr>
        <p:spPr>
          <a:xfrm>
            <a:off x="11173968" y="6212182"/>
            <a:ext cx="475488" cy="365125"/>
          </a:xfrm>
        </p:spPr>
        <p:txBody>
          <a:bodyPr anchor="t"/>
          <a:lstStyle/>
          <a:p>
            <a:fld id="{53969381-6070-C14C-AC19-9F0CCB6EE0F1}" type="slidenum">
              <a:rPr lang="en-US" smtClean="0"/>
              <a:pPr/>
              <a:t>‹#›</a:t>
            </a:fld>
            <a:endParaRPr lang="en-US"/>
          </a:p>
        </p:txBody>
      </p:sp>
    </p:spTree>
    <p:extLst>
      <p:ext uri="{BB962C8B-B14F-4D97-AF65-F5344CB8AC3E}">
        <p14:creationId xmlns:p14="http://schemas.microsoft.com/office/powerpoint/2010/main" val="4074727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bg>
      <p:bgPr>
        <a:solidFill>
          <a:srgbClr val="2E34D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BAFD4-14C8-DF4F-9B7E-EC9E4551AEAE}"/>
              </a:ext>
            </a:extLst>
          </p:cNvPr>
          <p:cNvSpPr>
            <a:spLocks noGrp="1"/>
          </p:cNvSpPr>
          <p:nvPr>
            <p:ph type="title" hasCustomPrompt="1"/>
          </p:nvPr>
        </p:nvSpPr>
        <p:spPr>
          <a:xfrm>
            <a:off x="655320" y="741068"/>
            <a:ext cx="10994136" cy="5037940"/>
          </a:xfrm>
        </p:spPr>
        <p:txBody>
          <a:bodyPr anchor="ctr"/>
          <a:lstStyle>
            <a:lvl1pPr>
              <a:defRPr sz="6000">
                <a:solidFill>
                  <a:srgbClr val="FFFFFF"/>
                </a:solidFill>
              </a:defRPr>
            </a:lvl1pPr>
          </a:lstStyle>
          <a:p>
            <a:r>
              <a:rPr lang="en-GB" dirty="0"/>
              <a:t>„Lorem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sed</a:t>
            </a:r>
            <a:r>
              <a:rPr lang="en-GB" dirty="0"/>
              <a:t> </a:t>
            </a:r>
            <a:r>
              <a:rPr lang="en-GB" dirty="0" err="1"/>
              <a:t>diam</a:t>
            </a:r>
            <a:r>
              <a:rPr lang="en-GB" dirty="0"/>
              <a:t>“</a:t>
            </a:r>
            <a:endParaRPr lang="en-US" dirty="0"/>
          </a:p>
        </p:txBody>
      </p:sp>
      <p:sp>
        <p:nvSpPr>
          <p:cNvPr id="13" name="Footer Placeholder 3">
            <a:extLst>
              <a:ext uri="{FF2B5EF4-FFF2-40B4-BE49-F238E27FC236}">
                <a16:creationId xmlns:a16="http://schemas.microsoft.com/office/drawing/2014/main" id="{B4ECD8BB-E8B8-A642-86E4-03FB3C475C83}"/>
              </a:ext>
            </a:extLst>
          </p:cNvPr>
          <p:cNvSpPr>
            <a:spLocks noGrp="1"/>
          </p:cNvSpPr>
          <p:nvPr>
            <p:ph type="ftr" sz="quarter" idx="11"/>
          </p:nvPr>
        </p:nvSpPr>
        <p:spPr>
          <a:xfrm>
            <a:off x="655320" y="6212182"/>
            <a:ext cx="5760021" cy="344932"/>
          </a:xfrm>
        </p:spPr>
        <p:txBody>
          <a:bodyPr anchor="t"/>
          <a:lstStyle>
            <a:lvl1pPr>
              <a:defRPr>
                <a:solidFill>
                  <a:srgbClr val="FFFFFF"/>
                </a:solidFill>
              </a:defRPr>
            </a:lvl1pPr>
          </a:lstStyle>
          <a:p>
            <a:r>
              <a:rPr lang="en-US"/>
              <a:t>Presentation name</a:t>
            </a:r>
            <a:endParaRPr lang="en-US" dirty="0"/>
          </a:p>
        </p:txBody>
      </p:sp>
      <p:sp>
        <p:nvSpPr>
          <p:cNvPr id="14" name="Slide Number Placeholder 4">
            <a:extLst>
              <a:ext uri="{FF2B5EF4-FFF2-40B4-BE49-F238E27FC236}">
                <a16:creationId xmlns:a16="http://schemas.microsoft.com/office/drawing/2014/main" id="{DAF5DAD8-2FAC-EF41-8DF8-A00100F85B2E}"/>
              </a:ext>
            </a:extLst>
          </p:cNvPr>
          <p:cNvSpPr>
            <a:spLocks noGrp="1"/>
          </p:cNvSpPr>
          <p:nvPr>
            <p:ph type="sldNum" sz="quarter" idx="12"/>
          </p:nvPr>
        </p:nvSpPr>
        <p:spPr>
          <a:xfrm>
            <a:off x="11173968" y="6212182"/>
            <a:ext cx="475488" cy="365125"/>
          </a:xfrm>
        </p:spPr>
        <p:txBody>
          <a:bodyPr anchor="t"/>
          <a:lstStyle>
            <a:lvl1pPr>
              <a:defRPr>
                <a:solidFill>
                  <a:srgbClr val="FFFFFF"/>
                </a:solidFill>
              </a:defRPr>
            </a:lvl1pPr>
          </a:lstStyle>
          <a:p>
            <a:fld id="{53969381-6070-C14C-AC19-9F0CCB6EE0F1}" type="slidenum">
              <a:rPr lang="en-US" smtClean="0"/>
              <a:pPr/>
              <a:t>‹#›</a:t>
            </a:fld>
            <a:endParaRPr lang="en-US"/>
          </a:p>
        </p:txBody>
      </p:sp>
    </p:spTree>
    <p:extLst>
      <p:ext uri="{BB962C8B-B14F-4D97-AF65-F5344CB8AC3E}">
        <p14:creationId xmlns:p14="http://schemas.microsoft.com/office/powerpoint/2010/main" val="768506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eft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0186D-5EF2-DD40-A2FB-CDB3477244D5}"/>
              </a:ext>
            </a:extLst>
          </p:cNvPr>
          <p:cNvSpPr>
            <a:spLocks noGrp="1"/>
          </p:cNvSpPr>
          <p:nvPr>
            <p:ph type="title" hasCustomPrompt="1"/>
          </p:nvPr>
        </p:nvSpPr>
        <p:spPr>
          <a:xfrm>
            <a:off x="6095999" y="741068"/>
            <a:ext cx="5078009" cy="1262507"/>
          </a:xfrm>
        </p:spPr>
        <p:txBody>
          <a:bodyPr/>
          <a:lstStyle>
            <a:lvl1pPr>
              <a:defRPr sz="4000"/>
            </a:lvl1pPr>
          </a:lstStyle>
          <a:p>
            <a:r>
              <a:rPr lang="en-GB" dirty="0"/>
              <a:t>Subtitle name</a:t>
            </a:r>
            <a:br>
              <a:rPr lang="en-GB" dirty="0"/>
            </a:br>
            <a:r>
              <a:rPr lang="en-GB" dirty="0"/>
              <a:t>lorem ipsum long</a:t>
            </a:r>
            <a:endParaRPr lang="en-US" dirty="0"/>
          </a:p>
        </p:txBody>
      </p:sp>
      <p:sp>
        <p:nvSpPr>
          <p:cNvPr id="8" name="Text Placeholder 7">
            <a:extLst>
              <a:ext uri="{FF2B5EF4-FFF2-40B4-BE49-F238E27FC236}">
                <a16:creationId xmlns:a16="http://schemas.microsoft.com/office/drawing/2014/main" id="{10AB1C8D-7566-9843-86C1-6B7F315F8428}"/>
              </a:ext>
            </a:extLst>
          </p:cNvPr>
          <p:cNvSpPr>
            <a:spLocks noGrp="1"/>
          </p:cNvSpPr>
          <p:nvPr>
            <p:ph type="body" sz="quarter" idx="13" hasCustomPrompt="1"/>
          </p:nvPr>
        </p:nvSpPr>
        <p:spPr>
          <a:xfrm>
            <a:off x="6096000" y="2279800"/>
            <a:ext cx="5078667" cy="732907"/>
          </a:xfrm>
        </p:spPr>
        <p:txBody>
          <a:bodyPr>
            <a:normAutofit/>
          </a:bodyPr>
          <a:lstStyle>
            <a:lvl1pPr marL="0" indent="0">
              <a:buNone/>
              <a:defRPr sz="2000" b="0" i="0">
                <a:solidFill>
                  <a:srgbClr val="2E34D1"/>
                </a:solidFill>
                <a:latin typeface="Space Grotesk Medium" pitchFamily="2" charset="77"/>
              </a:defRPr>
            </a:lvl1pPr>
          </a:lstStyle>
          <a:p>
            <a:pPr lvl="0"/>
            <a:r>
              <a:rPr lang="en-US" dirty="0"/>
              <a:t>Short subtitle dolor sit </a:t>
            </a:r>
            <a:r>
              <a:rPr lang="en-US" dirty="0" err="1"/>
              <a:t>amet</a:t>
            </a:r>
            <a:endParaRPr lang="en-US" dirty="0"/>
          </a:p>
        </p:txBody>
      </p:sp>
      <p:sp>
        <p:nvSpPr>
          <p:cNvPr id="9" name="Text Placeholder 7">
            <a:extLst>
              <a:ext uri="{FF2B5EF4-FFF2-40B4-BE49-F238E27FC236}">
                <a16:creationId xmlns:a16="http://schemas.microsoft.com/office/drawing/2014/main" id="{77AF236E-908C-7449-B554-6BA2C4A65093}"/>
              </a:ext>
            </a:extLst>
          </p:cNvPr>
          <p:cNvSpPr>
            <a:spLocks noGrp="1"/>
          </p:cNvSpPr>
          <p:nvPr>
            <p:ph type="body" sz="quarter" idx="14" hasCustomPrompt="1"/>
          </p:nvPr>
        </p:nvSpPr>
        <p:spPr>
          <a:xfrm>
            <a:off x="6095301" y="3036272"/>
            <a:ext cx="5078667" cy="3080659"/>
          </a:xfrm>
        </p:spPr>
        <p:txBody>
          <a:bodyPr/>
          <a:lstStyle>
            <a:lvl1pPr marL="0" indent="0">
              <a:buNone/>
              <a:defRPr/>
            </a:lvl1pPr>
          </a:lstStyle>
          <a:p>
            <a:pPr lvl="0"/>
            <a:r>
              <a:rPr lang="en-GB" dirty="0"/>
              <a:t>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a:t>
            </a:r>
            <a:endParaRPr lang="en-US" dirty="0"/>
          </a:p>
        </p:txBody>
      </p:sp>
      <p:sp>
        <p:nvSpPr>
          <p:cNvPr id="15" name="Picture Placeholder 14">
            <a:extLst>
              <a:ext uri="{FF2B5EF4-FFF2-40B4-BE49-F238E27FC236}">
                <a16:creationId xmlns:a16="http://schemas.microsoft.com/office/drawing/2014/main" id="{2DCA5614-4765-F541-AA05-8DC729D23044}"/>
              </a:ext>
            </a:extLst>
          </p:cNvPr>
          <p:cNvSpPr>
            <a:spLocks noGrp="1"/>
          </p:cNvSpPr>
          <p:nvPr>
            <p:ph type="pic" sz="quarter" idx="15"/>
          </p:nvPr>
        </p:nvSpPr>
        <p:spPr>
          <a:xfrm>
            <a:off x="0" y="0"/>
            <a:ext cx="5211763" cy="6858000"/>
          </a:xfrm>
          <a:solidFill>
            <a:srgbClr val="8E96CD"/>
          </a:solidFill>
        </p:spPr>
        <p:txBody>
          <a:bodyPr anchor="ctr"/>
          <a:lstStyle>
            <a:lvl1pPr marL="0" indent="0" algn="ctr">
              <a:buNone/>
              <a:defRPr>
                <a:solidFill>
                  <a:schemeClr val="bg1"/>
                </a:solidFill>
              </a:defRPr>
            </a:lvl1pPr>
          </a:lstStyle>
          <a:p>
            <a:endParaRPr lang="en-US" dirty="0"/>
          </a:p>
        </p:txBody>
      </p:sp>
      <p:sp>
        <p:nvSpPr>
          <p:cNvPr id="20" name="Slide Number Placeholder 4">
            <a:extLst>
              <a:ext uri="{FF2B5EF4-FFF2-40B4-BE49-F238E27FC236}">
                <a16:creationId xmlns:a16="http://schemas.microsoft.com/office/drawing/2014/main" id="{52AB1442-B251-F64D-BE4D-A87573ADD22F}"/>
              </a:ext>
            </a:extLst>
          </p:cNvPr>
          <p:cNvSpPr>
            <a:spLocks noGrp="1"/>
          </p:cNvSpPr>
          <p:nvPr>
            <p:ph type="sldNum" sz="quarter" idx="12"/>
          </p:nvPr>
        </p:nvSpPr>
        <p:spPr>
          <a:xfrm>
            <a:off x="11173968" y="6212182"/>
            <a:ext cx="475488" cy="365125"/>
          </a:xfrm>
        </p:spPr>
        <p:txBody>
          <a:bodyPr anchor="t"/>
          <a:lstStyle/>
          <a:p>
            <a:fld id="{53969381-6070-C14C-AC19-9F0CCB6EE0F1}" type="slidenum">
              <a:rPr lang="en-US" smtClean="0"/>
              <a:pPr/>
              <a:t>‹#›</a:t>
            </a:fld>
            <a:endParaRPr lang="en-US"/>
          </a:p>
        </p:txBody>
      </p:sp>
    </p:spTree>
    <p:extLst>
      <p:ext uri="{BB962C8B-B14F-4D97-AF65-F5344CB8AC3E}">
        <p14:creationId xmlns:p14="http://schemas.microsoft.com/office/powerpoint/2010/main" val="2257008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eft pater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D62BA00-DF4C-C442-9442-DCB113D6A92A}"/>
              </a:ext>
            </a:extLst>
          </p:cNvPr>
          <p:cNvPicPr>
            <a:picLocks noChangeAspect="1"/>
          </p:cNvPicPr>
          <p:nvPr userDrawn="1"/>
        </p:nvPicPr>
        <p:blipFill>
          <a:blip r:embed="rId2"/>
          <a:stretch>
            <a:fillRect/>
          </a:stretch>
        </p:blipFill>
        <p:spPr>
          <a:xfrm>
            <a:off x="0" y="0"/>
            <a:ext cx="5226050" cy="6858000"/>
          </a:xfrm>
          <a:prstGeom prst="rect">
            <a:avLst/>
          </a:prstGeom>
        </p:spPr>
      </p:pic>
      <p:sp>
        <p:nvSpPr>
          <p:cNvPr id="10" name="Title 1">
            <a:extLst>
              <a:ext uri="{FF2B5EF4-FFF2-40B4-BE49-F238E27FC236}">
                <a16:creationId xmlns:a16="http://schemas.microsoft.com/office/drawing/2014/main" id="{1DAAB076-4FC2-794D-BDFA-71B64573BE94}"/>
              </a:ext>
            </a:extLst>
          </p:cNvPr>
          <p:cNvSpPr>
            <a:spLocks noGrp="1"/>
          </p:cNvSpPr>
          <p:nvPr>
            <p:ph type="title" hasCustomPrompt="1"/>
          </p:nvPr>
        </p:nvSpPr>
        <p:spPr>
          <a:xfrm>
            <a:off x="6095999" y="741068"/>
            <a:ext cx="5078009" cy="1262507"/>
          </a:xfrm>
        </p:spPr>
        <p:txBody>
          <a:bodyPr/>
          <a:lstStyle>
            <a:lvl1pPr>
              <a:defRPr sz="4000"/>
            </a:lvl1pPr>
          </a:lstStyle>
          <a:p>
            <a:r>
              <a:rPr lang="en-GB" dirty="0"/>
              <a:t>Subtitle name</a:t>
            </a:r>
            <a:br>
              <a:rPr lang="en-GB" dirty="0"/>
            </a:br>
            <a:r>
              <a:rPr lang="en-GB" dirty="0"/>
              <a:t>lorem ipsum long</a:t>
            </a:r>
            <a:endParaRPr lang="en-US" dirty="0"/>
          </a:p>
        </p:txBody>
      </p:sp>
      <p:sp>
        <p:nvSpPr>
          <p:cNvPr id="11" name="Text Placeholder 7">
            <a:extLst>
              <a:ext uri="{FF2B5EF4-FFF2-40B4-BE49-F238E27FC236}">
                <a16:creationId xmlns:a16="http://schemas.microsoft.com/office/drawing/2014/main" id="{8A457828-4A46-C645-8FE1-7935672FFAE8}"/>
              </a:ext>
            </a:extLst>
          </p:cNvPr>
          <p:cNvSpPr>
            <a:spLocks noGrp="1"/>
          </p:cNvSpPr>
          <p:nvPr>
            <p:ph type="body" sz="quarter" idx="13" hasCustomPrompt="1"/>
          </p:nvPr>
        </p:nvSpPr>
        <p:spPr>
          <a:xfrm>
            <a:off x="6096000" y="2279800"/>
            <a:ext cx="5078667" cy="732907"/>
          </a:xfrm>
        </p:spPr>
        <p:txBody>
          <a:bodyPr>
            <a:normAutofit/>
          </a:bodyPr>
          <a:lstStyle>
            <a:lvl1pPr marL="0" indent="0">
              <a:buNone/>
              <a:defRPr sz="2000" b="0" i="0">
                <a:solidFill>
                  <a:srgbClr val="2E34D1"/>
                </a:solidFill>
                <a:latin typeface="Space Grotesk Medium" pitchFamily="2" charset="77"/>
              </a:defRPr>
            </a:lvl1pPr>
          </a:lstStyle>
          <a:p>
            <a:pPr lvl="0"/>
            <a:r>
              <a:rPr lang="en-US" dirty="0"/>
              <a:t>Short subtitle dolor sit </a:t>
            </a:r>
            <a:r>
              <a:rPr lang="en-US" dirty="0" err="1"/>
              <a:t>amet</a:t>
            </a:r>
            <a:endParaRPr lang="en-US" dirty="0"/>
          </a:p>
        </p:txBody>
      </p:sp>
      <p:sp>
        <p:nvSpPr>
          <p:cNvPr id="12" name="Text Placeholder 7">
            <a:extLst>
              <a:ext uri="{FF2B5EF4-FFF2-40B4-BE49-F238E27FC236}">
                <a16:creationId xmlns:a16="http://schemas.microsoft.com/office/drawing/2014/main" id="{C48C7443-5B90-2E42-8A23-6C51F3D0BA6E}"/>
              </a:ext>
            </a:extLst>
          </p:cNvPr>
          <p:cNvSpPr>
            <a:spLocks noGrp="1"/>
          </p:cNvSpPr>
          <p:nvPr>
            <p:ph type="body" sz="quarter" idx="14" hasCustomPrompt="1"/>
          </p:nvPr>
        </p:nvSpPr>
        <p:spPr>
          <a:xfrm>
            <a:off x="6095301" y="3036272"/>
            <a:ext cx="5078667" cy="3080660"/>
          </a:xfrm>
        </p:spPr>
        <p:txBody>
          <a:bodyPr/>
          <a:lstStyle>
            <a:lvl1pPr marL="0" indent="0">
              <a:buNone/>
              <a:defRPr/>
            </a:lvl1pPr>
          </a:lstStyle>
          <a:p>
            <a:pPr lvl="0"/>
            <a:r>
              <a:rPr lang="en-GB" dirty="0"/>
              <a:t>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a:t>
            </a:r>
            <a:endParaRPr lang="en-US" dirty="0"/>
          </a:p>
        </p:txBody>
      </p:sp>
      <p:sp>
        <p:nvSpPr>
          <p:cNvPr id="14" name="Slide Number Placeholder 4">
            <a:extLst>
              <a:ext uri="{FF2B5EF4-FFF2-40B4-BE49-F238E27FC236}">
                <a16:creationId xmlns:a16="http://schemas.microsoft.com/office/drawing/2014/main" id="{33B3858C-63E1-C14A-8F32-CD43F89D829C}"/>
              </a:ext>
            </a:extLst>
          </p:cNvPr>
          <p:cNvSpPr>
            <a:spLocks noGrp="1"/>
          </p:cNvSpPr>
          <p:nvPr>
            <p:ph type="sldNum" sz="quarter" idx="12"/>
          </p:nvPr>
        </p:nvSpPr>
        <p:spPr>
          <a:xfrm>
            <a:off x="11173968" y="6212182"/>
            <a:ext cx="475488" cy="365125"/>
          </a:xfrm>
        </p:spPr>
        <p:txBody>
          <a:bodyPr anchor="t"/>
          <a:lstStyle/>
          <a:p>
            <a:fld id="{53969381-6070-C14C-AC19-9F0CCB6EE0F1}" type="slidenum">
              <a:rPr lang="en-US" smtClean="0"/>
              <a:pPr/>
              <a:t>‹#›</a:t>
            </a:fld>
            <a:endParaRPr lang="en-US"/>
          </a:p>
        </p:txBody>
      </p:sp>
    </p:spTree>
    <p:extLst>
      <p:ext uri="{BB962C8B-B14F-4D97-AF65-F5344CB8AC3E}">
        <p14:creationId xmlns:p14="http://schemas.microsoft.com/office/powerpoint/2010/main" val="1722586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0186D-5EF2-DD40-A2FB-CDB3477244D5}"/>
              </a:ext>
            </a:extLst>
          </p:cNvPr>
          <p:cNvSpPr>
            <a:spLocks noGrp="1"/>
          </p:cNvSpPr>
          <p:nvPr>
            <p:ph type="title" hasCustomPrompt="1"/>
          </p:nvPr>
        </p:nvSpPr>
        <p:spPr>
          <a:xfrm>
            <a:off x="655320" y="741068"/>
            <a:ext cx="6832568" cy="1262507"/>
          </a:xfrm>
        </p:spPr>
        <p:txBody>
          <a:bodyPr/>
          <a:lstStyle>
            <a:lvl1pPr>
              <a:defRPr sz="4000"/>
            </a:lvl1pPr>
          </a:lstStyle>
          <a:p>
            <a:r>
              <a:rPr lang="en-GB" dirty="0"/>
              <a:t>Subtitle name</a:t>
            </a:r>
            <a:br>
              <a:rPr lang="en-GB" dirty="0"/>
            </a:br>
            <a:r>
              <a:rPr lang="en-GB" dirty="0"/>
              <a:t>lorem ipsum long</a:t>
            </a:r>
            <a:endParaRPr lang="en-US" dirty="0"/>
          </a:p>
        </p:txBody>
      </p:sp>
      <p:sp>
        <p:nvSpPr>
          <p:cNvPr id="13" name="Text Placeholder 7">
            <a:extLst>
              <a:ext uri="{FF2B5EF4-FFF2-40B4-BE49-F238E27FC236}">
                <a16:creationId xmlns:a16="http://schemas.microsoft.com/office/drawing/2014/main" id="{0CE42AF1-7AD8-7A4F-8FB7-8B1CD6814BEC}"/>
              </a:ext>
            </a:extLst>
          </p:cNvPr>
          <p:cNvSpPr>
            <a:spLocks noGrp="1"/>
          </p:cNvSpPr>
          <p:nvPr>
            <p:ph type="body" sz="quarter" idx="14" hasCustomPrompt="1"/>
          </p:nvPr>
        </p:nvSpPr>
        <p:spPr>
          <a:xfrm>
            <a:off x="1236166" y="4884873"/>
            <a:ext cx="2121313" cy="313932"/>
          </a:xfrm>
        </p:spPr>
        <p:txBody>
          <a:bodyPr>
            <a:spAutoFit/>
          </a:bodyPr>
          <a:lstStyle>
            <a:lvl1pPr marL="0" indent="0">
              <a:buNone/>
              <a:defRPr b="0" i="0">
                <a:latin typeface="Space Grotesk Medium" pitchFamily="2" charset="77"/>
              </a:defRPr>
            </a:lvl1pPr>
          </a:lstStyle>
          <a:p>
            <a:pPr lvl="0"/>
            <a:r>
              <a:rPr lang="en-GB" dirty="0"/>
              <a:t>Name Surname</a:t>
            </a:r>
          </a:p>
        </p:txBody>
      </p:sp>
      <p:sp>
        <p:nvSpPr>
          <p:cNvPr id="14" name="Text Placeholder 7">
            <a:extLst>
              <a:ext uri="{FF2B5EF4-FFF2-40B4-BE49-F238E27FC236}">
                <a16:creationId xmlns:a16="http://schemas.microsoft.com/office/drawing/2014/main" id="{450D8542-3CD8-FF48-AAF9-F542954DED0A}"/>
              </a:ext>
            </a:extLst>
          </p:cNvPr>
          <p:cNvSpPr>
            <a:spLocks noGrp="1"/>
          </p:cNvSpPr>
          <p:nvPr>
            <p:ph type="body" sz="quarter" idx="15" hasCustomPrompt="1"/>
          </p:nvPr>
        </p:nvSpPr>
        <p:spPr>
          <a:xfrm>
            <a:off x="1236166" y="5249999"/>
            <a:ext cx="2121313" cy="313932"/>
          </a:xfrm>
        </p:spPr>
        <p:txBody>
          <a:bodyPr>
            <a:spAutoFit/>
          </a:bodyPr>
          <a:lstStyle>
            <a:lvl1pPr marL="0" indent="0">
              <a:buNone/>
              <a:defRPr b="0" i="0">
                <a:latin typeface="Space Grotesk" pitchFamily="2" charset="77"/>
              </a:defRPr>
            </a:lvl1pPr>
          </a:lstStyle>
          <a:p>
            <a:pPr lvl="0"/>
            <a:r>
              <a:rPr lang="en-GB" dirty="0"/>
              <a:t>Position</a:t>
            </a:r>
          </a:p>
        </p:txBody>
      </p:sp>
      <p:sp>
        <p:nvSpPr>
          <p:cNvPr id="18" name="Text Placeholder 7">
            <a:extLst>
              <a:ext uri="{FF2B5EF4-FFF2-40B4-BE49-F238E27FC236}">
                <a16:creationId xmlns:a16="http://schemas.microsoft.com/office/drawing/2014/main" id="{67DB947E-6E27-E14F-A73A-8F357BE9D73B}"/>
              </a:ext>
            </a:extLst>
          </p:cNvPr>
          <p:cNvSpPr>
            <a:spLocks noGrp="1"/>
          </p:cNvSpPr>
          <p:nvPr>
            <p:ph type="body" sz="quarter" idx="16" hasCustomPrompt="1"/>
          </p:nvPr>
        </p:nvSpPr>
        <p:spPr>
          <a:xfrm>
            <a:off x="3772843" y="4884873"/>
            <a:ext cx="2121313" cy="313932"/>
          </a:xfrm>
        </p:spPr>
        <p:txBody>
          <a:bodyPr>
            <a:spAutoFit/>
          </a:bodyPr>
          <a:lstStyle>
            <a:lvl1pPr marL="0" indent="0">
              <a:buNone/>
              <a:defRPr b="0" i="0">
                <a:latin typeface="Space Grotesk Medium" pitchFamily="2" charset="77"/>
              </a:defRPr>
            </a:lvl1pPr>
          </a:lstStyle>
          <a:p>
            <a:pPr lvl="0"/>
            <a:r>
              <a:rPr lang="en-GB" dirty="0"/>
              <a:t>Name Surname</a:t>
            </a:r>
          </a:p>
        </p:txBody>
      </p:sp>
      <p:sp>
        <p:nvSpPr>
          <p:cNvPr id="19" name="Text Placeholder 7">
            <a:extLst>
              <a:ext uri="{FF2B5EF4-FFF2-40B4-BE49-F238E27FC236}">
                <a16:creationId xmlns:a16="http://schemas.microsoft.com/office/drawing/2014/main" id="{27061E79-3994-6E40-8107-E0E018A5EF93}"/>
              </a:ext>
            </a:extLst>
          </p:cNvPr>
          <p:cNvSpPr>
            <a:spLocks noGrp="1"/>
          </p:cNvSpPr>
          <p:nvPr>
            <p:ph type="body" sz="quarter" idx="17" hasCustomPrompt="1"/>
          </p:nvPr>
        </p:nvSpPr>
        <p:spPr>
          <a:xfrm>
            <a:off x="3772843" y="5249998"/>
            <a:ext cx="2121313" cy="313932"/>
          </a:xfrm>
        </p:spPr>
        <p:txBody>
          <a:bodyPr>
            <a:spAutoFit/>
          </a:bodyPr>
          <a:lstStyle>
            <a:lvl1pPr marL="0" indent="0">
              <a:buNone/>
              <a:defRPr b="0" i="0">
                <a:latin typeface="Space Grotesk" pitchFamily="2" charset="77"/>
              </a:defRPr>
            </a:lvl1pPr>
          </a:lstStyle>
          <a:p>
            <a:pPr lvl="0"/>
            <a:r>
              <a:rPr lang="en-GB" dirty="0"/>
              <a:t>Position</a:t>
            </a:r>
          </a:p>
        </p:txBody>
      </p:sp>
      <p:sp>
        <p:nvSpPr>
          <p:cNvPr id="20" name="Text Placeholder 7">
            <a:extLst>
              <a:ext uri="{FF2B5EF4-FFF2-40B4-BE49-F238E27FC236}">
                <a16:creationId xmlns:a16="http://schemas.microsoft.com/office/drawing/2014/main" id="{8FE3634C-5838-9144-8782-4B745801988A}"/>
              </a:ext>
            </a:extLst>
          </p:cNvPr>
          <p:cNvSpPr>
            <a:spLocks noGrp="1"/>
          </p:cNvSpPr>
          <p:nvPr>
            <p:ph type="body" sz="quarter" idx="18" hasCustomPrompt="1"/>
          </p:nvPr>
        </p:nvSpPr>
        <p:spPr>
          <a:xfrm>
            <a:off x="6309520" y="4884873"/>
            <a:ext cx="2121313" cy="313932"/>
          </a:xfrm>
        </p:spPr>
        <p:txBody>
          <a:bodyPr>
            <a:spAutoFit/>
          </a:bodyPr>
          <a:lstStyle>
            <a:lvl1pPr marL="0" indent="0">
              <a:buNone/>
              <a:defRPr b="0" i="0">
                <a:latin typeface="Space Grotesk Medium" pitchFamily="2" charset="77"/>
              </a:defRPr>
            </a:lvl1pPr>
          </a:lstStyle>
          <a:p>
            <a:pPr lvl="0"/>
            <a:r>
              <a:rPr lang="en-GB" dirty="0"/>
              <a:t>Name Surname</a:t>
            </a:r>
          </a:p>
        </p:txBody>
      </p:sp>
      <p:sp>
        <p:nvSpPr>
          <p:cNvPr id="21" name="Text Placeholder 7">
            <a:extLst>
              <a:ext uri="{FF2B5EF4-FFF2-40B4-BE49-F238E27FC236}">
                <a16:creationId xmlns:a16="http://schemas.microsoft.com/office/drawing/2014/main" id="{790DB474-A66C-8E41-A82E-11B2F75CCB3D}"/>
              </a:ext>
            </a:extLst>
          </p:cNvPr>
          <p:cNvSpPr>
            <a:spLocks noGrp="1"/>
          </p:cNvSpPr>
          <p:nvPr>
            <p:ph type="body" sz="quarter" idx="19" hasCustomPrompt="1"/>
          </p:nvPr>
        </p:nvSpPr>
        <p:spPr>
          <a:xfrm>
            <a:off x="6309520" y="5249998"/>
            <a:ext cx="2121313" cy="313932"/>
          </a:xfrm>
        </p:spPr>
        <p:txBody>
          <a:bodyPr>
            <a:spAutoFit/>
          </a:bodyPr>
          <a:lstStyle>
            <a:lvl1pPr marL="0" indent="0">
              <a:buNone/>
              <a:defRPr b="0" i="0">
                <a:latin typeface="Space Grotesk" pitchFamily="2" charset="77"/>
              </a:defRPr>
            </a:lvl1pPr>
          </a:lstStyle>
          <a:p>
            <a:pPr lvl="0"/>
            <a:r>
              <a:rPr lang="en-GB" dirty="0"/>
              <a:t>Position</a:t>
            </a:r>
          </a:p>
        </p:txBody>
      </p:sp>
      <p:sp>
        <p:nvSpPr>
          <p:cNvPr id="22" name="Text Placeholder 7">
            <a:extLst>
              <a:ext uri="{FF2B5EF4-FFF2-40B4-BE49-F238E27FC236}">
                <a16:creationId xmlns:a16="http://schemas.microsoft.com/office/drawing/2014/main" id="{BF65707C-5733-B049-9ABB-BA2B09172A0D}"/>
              </a:ext>
            </a:extLst>
          </p:cNvPr>
          <p:cNvSpPr>
            <a:spLocks noGrp="1"/>
          </p:cNvSpPr>
          <p:nvPr>
            <p:ph type="body" sz="quarter" idx="20" hasCustomPrompt="1"/>
          </p:nvPr>
        </p:nvSpPr>
        <p:spPr>
          <a:xfrm>
            <a:off x="8905696" y="4884873"/>
            <a:ext cx="2121313" cy="313932"/>
          </a:xfrm>
        </p:spPr>
        <p:txBody>
          <a:bodyPr>
            <a:spAutoFit/>
          </a:bodyPr>
          <a:lstStyle>
            <a:lvl1pPr marL="0" indent="0">
              <a:buNone/>
              <a:defRPr b="0" i="0">
                <a:latin typeface="Space Grotesk Medium" pitchFamily="2" charset="77"/>
              </a:defRPr>
            </a:lvl1pPr>
          </a:lstStyle>
          <a:p>
            <a:pPr lvl="0"/>
            <a:r>
              <a:rPr lang="en-GB" dirty="0"/>
              <a:t>Name Surname</a:t>
            </a:r>
          </a:p>
        </p:txBody>
      </p:sp>
      <p:sp>
        <p:nvSpPr>
          <p:cNvPr id="23" name="Text Placeholder 7">
            <a:extLst>
              <a:ext uri="{FF2B5EF4-FFF2-40B4-BE49-F238E27FC236}">
                <a16:creationId xmlns:a16="http://schemas.microsoft.com/office/drawing/2014/main" id="{B236B4BD-18A5-8347-BCBC-5136C9798BE2}"/>
              </a:ext>
            </a:extLst>
          </p:cNvPr>
          <p:cNvSpPr>
            <a:spLocks noGrp="1"/>
          </p:cNvSpPr>
          <p:nvPr>
            <p:ph type="body" sz="quarter" idx="21" hasCustomPrompt="1"/>
          </p:nvPr>
        </p:nvSpPr>
        <p:spPr>
          <a:xfrm>
            <a:off x="8905696" y="5249998"/>
            <a:ext cx="2121313" cy="313932"/>
          </a:xfrm>
        </p:spPr>
        <p:txBody>
          <a:bodyPr>
            <a:spAutoFit/>
          </a:bodyPr>
          <a:lstStyle>
            <a:lvl1pPr marL="0" indent="0">
              <a:buNone/>
              <a:defRPr b="0" i="0">
                <a:latin typeface="Space Grotesk" pitchFamily="2" charset="77"/>
              </a:defRPr>
            </a:lvl1pPr>
          </a:lstStyle>
          <a:p>
            <a:pPr lvl="0"/>
            <a:r>
              <a:rPr lang="en-GB" dirty="0"/>
              <a:t>Position</a:t>
            </a:r>
          </a:p>
        </p:txBody>
      </p:sp>
      <p:sp>
        <p:nvSpPr>
          <p:cNvPr id="6" name="Picture Placeholder 5">
            <a:extLst>
              <a:ext uri="{FF2B5EF4-FFF2-40B4-BE49-F238E27FC236}">
                <a16:creationId xmlns:a16="http://schemas.microsoft.com/office/drawing/2014/main" id="{4E79DDB3-EBDA-694E-8566-9F1BC6484E9D}"/>
              </a:ext>
            </a:extLst>
          </p:cNvPr>
          <p:cNvSpPr>
            <a:spLocks noGrp="1"/>
          </p:cNvSpPr>
          <p:nvPr>
            <p:ph type="pic" sz="quarter" idx="22"/>
          </p:nvPr>
        </p:nvSpPr>
        <p:spPr>
          <a:xfrm>
            <a:off x="1206416" y="2551249"/>
            <a:ext cx="2151063" cy="2151062"/>
          </a:xfrm>
          <a:solidFill>
            <a:srgbClr val="8E96CD"/>
          </a:solidFill>
        </p:spPr>
        <p:txBody>
          <a:bodyPr anchor="ctr"/>
          <a:lstStyle>
            <a:lvl1pPr marL="0" indent="0" algn="ctr">
              <a:buNone/>
              <a:defRPr>
                <a:solidFill>
                  <a:srgbClr val="FFFFFF"/>
                </a:solidFill>
              </a:defRPr>
            </a:lvl1pPr>
          </a:lstStyle>
          <a:p>
            <a:endParaRPr lang="en-US" dirty="0"/>
          </a:p>
        </p:txBody>
      </p:sp>
      <p:sp>
        <p:nvSpPr>
          <p:cNvPr id="24" name="Picture Placeholder 5">
            <a:extLst>
              <a:ext uri="{FF2B5EF4-FFF2-40B4-BE49-F238E27FC236}">
                <a16:creationId xmlns:a16="http://schemas.microsoft.com/office/drawing/2014/main" id="{25BA650A-C2AF-AE41-BE69-10260E3E6876}"/>
              </a:ext>
            </a:extLst>
          </p:cNvPr>
          <p:cNvSpPr>
            <a:spLocks noGrp="1"/>
          </p:cNvSpPr>
          <p:nvPr>
            <p:ph type="pic" sz="quarter" idx="23"/>
          </p:nvPr>
        </p:nvSpPr>
        <p:spPr>
          <a:xfrm>
            <a:off x="3772843" y="2551249"/>
            <a:ext cx="2151063" cy="2151062"/>
          </a:xfrm>
          <a:solidFill>
            <a:srgbClr val="8E96CD"/>
          </a:solidFill>
        </p:spPr>
        <p:txBody>
          <a:bodyPr anchor="ctr"/>
          <a:lstStyle>
            <a:lvl1pPr marL="0" indent="0" algn="ctr">
              <a:buNone/>
              <a:defRPr>
                <a:solidFill>
                  <a:srgbClr val="FFFFFF"/>
                </a:solidFill>
              </a:defRPr>
            </a:lvl1pPr>
          </a:lstStyle>
          <a:p>
            <a:endParaRPr lang="en-US" dirty="0"/>
          </a:p>
        </p:txBody>
      </p:sp>
      <p:sp>
        <p:nvSpPr>
          <p:cNvPr id="25" name="Picture Placeholder 5">
            <a:extLst>
              <a:ext uri="{FF2B5EF4-FFF2-40B4-BE49-F238E27FC236}">
                <a16:creationId xmlns:a16="http://schemas.microsoft.com/office/drawing/2014/main" id="{D8142567-A5C1-DC47-A690-040CEFB1AD41}"/>
              </a:ext>
            </a:extLst>
          </p:cNvPr>
          <p:cNvSpPr>
            <a:spLocks noGrp="1"/>
          </p:cNvSpPr>
          <p:nvPr>
            <p:ph type="pic" sz="quarter" idx="24"/>
          </p:nvPr>
        </p:nvSpPr>
        <p:spPr>
          <a:xfrm>
            <a:off x="6339270" y="2551249"/>
            <a:ext cx="2151063" cy="2151062"/>
          </a:xfrm>
          <a:solidFill>
            <a:srgbClr val="8E96CD"/>
          </a:solidFill>
        </p:spPr>
        <p:txBody>
          <a:bodyPr anchor="ctr"/>
          <a:lstStyle>
            <a:lvl1pPr marL="0" indent="0" algn="ctr">
              <a:buNone/>
              <a:defRPr>
                <a:solidFill>
                  <a:srgbClr val="FFFFFF"/>
                </a:solidFill>
              </a:defRPr>
            </a:lvl1pPr>
          </a:lstStyle>
          <a:p>
            <a:endParaRPr lang="en-US" dirty="0"/>
          </a:p>
        </p:txBody>
      </p:sp>
      <p:sp>
        <p:nvSpPr>
          <p:cNvPr id="26" name="Picture Placeholder 5">
            <a:extLst>
              <a:ext uri="{FF2B5EF4-FFF2-40B4-BE49-F238E27FC236}">
                <a16:creationId xmlns:a16="http://schemas.microsoft.com/office/drawing/2014/main" id="{D12546E0-2C18-F048-B922-908B2A35FCAE}"/>
              </a:ext>
            </a:extLst>
          </p:cNvPr>
          <p:cNvSpPr>
            <a:spLocks noGrp="1"/>
          </p:cNvSpPr>
          <p:nvPr>
            <p:ph type="pic" sz="quarter" idx="25"/>
          </p:nvPr>
        </p:nvSpPr>
        <p:spPr>
          <a:xfrm>
            <a:off x="8905696" y="2551249"/>
            <a:ext cx="2151063" cy="2151062"/>
          </a:xfrm>
          <a:solidFill>
            <a:srgbClr val="8E96CD"/>
          </a:solidFill>
        </p:spPr>
        <p:txBody>
          <a:bodyPr anchor="ctr"/>
          <a:lstStyle>
            <a:lvl1pPr marL="0" indent="0" algn="ctr">
              <a:buNone/>
              <a:defRPr>
                <a:solidFill>
                  <a:srgbClr val="FFFFFF"/>
                </a:solidFill>
              </a:defRPr>
            </a:lvl1pPr>
          </a:lstStyle>
          <a:p>
            <a:endParaRPr lang="en-US" dirty="0"/>
          </a:p>
        </p:txBody>
      </p:sp>
      <p:sp>
        <p:nvSpPr>
          <p:cNvPr id="27" name="Footer Placeholder 3">
            <a:extLst>
              <a:ext uri="{FF2B5EF4-FFF2-40B4-BE49-F238E27FC236}">
                <a16:creationId xmlns:a16="http://schemas.microsoft.com/office/drawing/2014/main" id="{AFF9FBAA-AD5D-A44C-8273-DE1DD8FC491D}"/>
              </a:ext>
            </a:extLst>
          </p:cNvPr>
          <p:cNvSpPr>
            <a:spLocks noGrp="1"/>
          </p:cNvSpPr>
          <p:nvPr>
            <p:ph type="ftr" sz="quarter" idx="11"/>
          </p:nvPr>
        </p:nvSpPr>
        <p:spPr>
          <a:xfrm>
            <a:off x="655320" y="6212182"/>
            <a:ext cx="5760021" cy="344932"/>
          </a:xfrm>
        </p:spPr>
        <p:txBody>
          <a:bodyPr anchor="t"/>
          <a:lstStyle/>
          <a:p>
            <a:r>
              <a:rPr lang="en-US" dirty="0"/>
              <a:t>Presentation name</a:t>
            </a:r>
          </a:p>
        </p:txBody>
      </p:sp>
      <p:sp>
        <p:nvSpPr>
          <p:cNvPr id="28" name="Slide Number Placeholder 4">
            <a:extLst>
              <a:ext uri="{FF2B5EF4-FFF2-40B4-BE49-F238E27FC236}">
                <a16:creationId xmlns:a16="http://schemas.microsoft.com/office/drawing/2014/main" id="{356E5849-014B-044B-8DAB-E324C4D5D08D}"/>
              </a:ext>
            </a:extLst>
          </p:cNvPr>
          <p:cNvSpPr>
            <a:spLocks noGrp="1"/>
          </p:cNvSpPr>
          <p:nvPr>
            <p:ph type="sldNum" sz="quarter" idx="12"/>
          </p:nvPr>
        </p:nvSpPr>
        <p:spPr>
          <a:xfrm>
            <a:off x="11173968" y="6212182"/>
            <a:ext cx="475488" cy="365125"/>
          </a:xfrm>
        </p:spPr>
        <p:txBody>
          <a:bodyPr anchor="t"/>
          <a:lstStyle/>
          <a:p>
            <a:fld id="{53969381-6070-C14C-AC19-9F0CCB6EE0F1}" type="slidenum">
              <a:rPr lang="en-US" smtClean="0"/>
              <a:pPr/>
              <a:t>‹#›</a:t>
            </a:fld>
            <a:endParaRPr lang="en-US"/>
          </a:p>
        </p:txBody>
      </p:sp>
    </p:spTree>
    <p:extLst>
      <p:ext uri="{BB962C8B-B14F-4D97-AF65-F5344CB8AC3E}">
        <p14:creationId xmlns:p14="http://schemas.microsoft.com/office/powerpoint/2010/main" val="37072346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ight photo">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2DCA5614-4765-F541-AA05-8DC729D23044}"/>
              </a:ext>
            </a:extLst>
          </p:cNvPr>
          <p:cNvSpPr>
            <a:spLocks noGrp="1"/>
          </p:cNvSpPr>
          <p:nvPr>
            <p:ph type="pic" sz="quarter" idx="15"/>
          </p:nvPr>
        </p:nvSpPr>
        <p:spPr>
          <a:xfrm>
            <a:off x="6980237" y="0"/>
            <a:ext cx="5211763" cy="6858000"/>
          </a:xfrm>
          <a:solidFill>
            <a:srgbClr val="8E96CD"/>
          </a:solidFill>
        </p:spPr>
        <p:txBody>
          <a:bodyPr anchor="ctr"/>
          <a:lstStyle>
            <a:lvl1pPr marL="0" indent="0" algn="ctr">
              <a:buNone/>
              <a:defRPr>
                <a:solidFill>
                  <a:schemeClr val="bg1"/>
                </a:solidFill>
              </a:defRPr>
            </a:lvl1pPr>
          </a:lstStyle>
          <a:p>
            <a:endParaRPr lang="en-US" dirty="0"/>
          </a:p>
        </p:txBody>
      </p:sp>
      <p:sp>
        <p:nvSpPr>
          <p:cNvPr id="11" name="Title 1">
            <a:extLst>
              <a:ext uri="{FF2B5EF4-FFF2-40B4-BE49-F238E27FC236}">
                <a16:creationId xmlns:a16="http://schemas.microsoft.com/office/drawing/2014/main" id="{119D824D-901D-534F-A3DF-45E978844496}"/>
              </a:ext>
            </a:extLst>
          </p:cNvPr>
          <p:cNvSpPr>
            <a:spLocks noGrp="1"/>
          </p:cNvSpPr>
          <p:nvPr>
            <p:ph type="title" hasCustomPrompt="1"/>
          </p:nvPr>
        </p:nvSpPr>
        <p:spPr>
          <a:xfrm>
            <a:off x="656018" y="741068"/>
            <a:ext cx="5078009" cy="1262507"/>
          </a:xfrm>
        </p:spPr>
        <p:txBody>
          <a:bodyPr/>
          <a:lstStyle>
            <a:lvl1pPr>
              <a:defRPr sz="4000"/>
            </a:lvl1pPr>
          </a:lstStyle>
          <a:p>
            <a:r>
              <a:rPr lang="en-GB" dirty="0"/>
              <a:t>Subtitle name</a:t>
            </a:r>
            <a:br>
              <a:rPr lang="en-GB" dirty="0"/>
            </a:br>
            <a:r>
              <a:rPr lang="en-GB" dirty="0"/>
              <a:t>lorem ipsum long</a:t>
            </a:r>
            <a:endParaRPr lang="en-US" dirty="0"/>
          </a:p>
        </p:txBody>
      </p:sp>
      <p:sp>
        <p:nvSpPr>
          <p:cNvPr id="12" name="Text Placeholder 7">
            <a:extLst>
              <a:ext uri="{FF2B5EF4-FFF2-40B4-BE49-F238E27FC236}">
                <a16:creationId xmlns:a16="http://schemas.microsoft.com/office/drawing/2014/main" id="{CE252206-42D5-D847-BE35-DDBBCC0E17A9}"/>
              </a:ext>
            </a:extLst>
          </p:cNvPr>
          <p:cNvSpPr>
            <a:spLocks noGrp="1"/>
          </p:cNvSpPr>
          <p:nvPr>
            <p:ph type="body" sz="quarter" idx="13" hasCustomPrompt="1"/>
          </p:nvPr>
        </p:nvSpPr>
        <p:spPr>
          <a:xfrm>
            <a:off x="656019" y="2279800"/>
            <a:ext cx="5078667" cy="732907"/>
          </a:xfrm>
        </p:spPr>
        <p:txBody>
          <a:bodyPr>
            <a:normAutofit/>
          </a:bodyPr>
          <a:lstStyle>
            <a:lvl1pPr marL="0" indent="0">
              <a:buNone/>
              <a:defRPr sz="2000" b="0" i="0">
                <a:solidFill>
                  <a:srgbClr val="2E34D1"/>
                </a:solidFill>
                <a:latin typeface="Space Grotesk Medium" pitchFamily="2" charset="77"/>
              </a:defRPr>
            </a:lvl1pPr>
          </a:lstStyle>
          <a:p>
            <a:pPr lvl="0"/>
            <a:r>
              <a:rPr lang="en-US" dirty="0"/>
              <a:t>Short subtitle dolor sit </a:t>
            </a:r>
            <a:r>
              <a:rPr lang="en-US" dirty="0" err="1"/>
              <a:t>amet</a:t>
            </a:r>
            <a:endParaRPr lang="en-US" dirty="0"/>
          </a:p>
        </p:txBody>
      </p:sp>
      <p:sp>
        <p:nvSpPr>
          <p:cNvPr id="13" name="Text Placeholder 7">
            <a:extLst>
              <a:ext uri="{FF2B5EF4-FFF2-40B4-BE49-F238E27FC236}">
                <a16:creationId xmlns:a16="http://schemas.microsoft.com/office/drawing/2014/main" id="{E8F16DF9-0B8E-B844-81F8-8A49EAC03036}"/>
              </a:ext>
            </a:extLst>
          </p:cNvPr>
          <p:cNvSpPr>
            <a:spLocks noGrp="1"/>
          </p:cNvSpPr>
          <p:nvPr>
            <p:ph type="body" sz="quarter" idx="14" hasCustomPrompt="1"/>
          </p:nvPr>
        </p:nvSpPr>
        <p:spPr>
          <a:xfrm>
            <a:off x="655320" y="3036272"/>
            <a:ext cx="5078009" cy="3080660"/>
          </a:xfrm>
        </p:spPr>
        <p:txBody>
          <a:bodyPr/>
          <a:lstStyle>
            <a:lvl1pPr marL="0" indent="0">
              <a:buNone/>
              <a:defRPr/>
            </a:lvl1pPr>
          </a:lstStyle>
          <a:p>
            <a:pPr lvl="0"/>
            <a:r>
              <a:rPr lang="en-GB" dirty="0"/>
              <a:t>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a:t>
            </a:r>
            <a:endParaRPr lang="en-US" dirty="0"/>
          </a:p>
        </p:txBody>
      </p:sp>
      <p:sp>
        <p:nvSpPr>
          <p:cNvPr id="14" name="Footer Placeholder 3">
            <a:extLst>
              <a:ext uri="{FF2B5EF4-FFF2-40B4-BE49-F238E27FC236}">
                <a16:creationId xmlns:a16="http://schemas.microsoft.com/office/drawing/2014/main" id="{659ACDB6-E28F-7640-AB17-4ACE9C313851}"/>
              </a:ext>
            </a:extLst>
          </p:cNvPr>
          <p:cNvSpPr>
            <a:spLocks noGrp="1"/>
          </p:cNvSpPr>
          <p:nvPr>
            <p:ph type="ftr" sz="quarter" idx="11"/>
          </p:nvPr>
        </p:nvSpPr>
        <p:spPr>
          <a:xfrm>
            <a:off x="655320" y="6212182"/>
            <a:ext cx="5760021" cy="344932"/>
          </a:xfrm>
        </p:spPr>
        <p:txBody>
          <a:bodyPr anchor="t"/>
          <a:lstStyle/>
          <a:p>
            <a:r>
              <a:rPr lang="en-US" dirty="0"/>
              <a:t>Presentation name</a:t>
            </a:r>
          </a:p>
        </p:txBody>
      </p:sp>
    </p:spTree>
    <p:extLst>
      <p:ext uri="{BB962C8B-B14F-4D97-AF65-F5344CB8AC3E}">
        <p14:creationId xmlns:p14="http://schemas.microsoft.com/office/powerpoint/2010/main" val="36203522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ight pater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0186D-5EF2-DD40-A2FB-CDB3477244D5}"/>
              </a:ext>
            </a:extLst>
          </p:cNvPr>
          <p:cNvSpPr>
            <a:spLocks noGrp="1"/>
          </p:cNvSpPr>
          <p:nvPr>
            <p:ph type="title" hasCustomPrompt="1"/>
          </p:nvPr>
        </p:nvSpPr>
        <p:spPr>
          <a:xfrm>
            <a:off x="655320" y="741068"/>
            <a:ext cx="5388864" cy="1262507"/>
          </a:xfrm>
        </p:spPr>
        <p:txBody>
          <a:bodyPr/>
          <a:lstStyle>
            <a:lvl1pPr>
              <a:defRPr sz="4000"/>
            </a:lvl1pPr>
          </a:lstStyle>
          <a:p>
            <a:r>
              <a:rPr lang="en-GB" dirty="0"/>
              <a:t>Subtitle name</a:t>
            </a:r>
            <a:br>
              <a:rPr lang="en-GB" dirty="0"/>
            </a:br>
            <a:r>
              <a:rPr lang="en-GB" dirty="0"/>
              <a:t>lorem ipsum long</a:t>
            </a:r>
            <a:endParaRPr lang="en-US" dirty="0"/>
          </a:p>
        </p:txBody>
      </p:sp>
      <p:sp>
        <p:nvSpPr>
          <p:cNvPr id="8" name="Text Placeholder 7">
            <a:extLst>
              <a:ext uri="{FF2B5EF4-FFF2-40B4-BE49-F238E27FC236}">
                <a16:creationId xmlns:a16="http://schemas.microsoft.com/office/drawing/2014/main" id="{10AB1C8D-7566-9843-86C1-6B7F315F8428}"/>
              </a:ext>
            </a:extLst>
          </p:cNvPr>
          <p:cNvSpPr>
            <a:spLocks noGrp="1"/>
          </p:cNvSpPr>
          <p:nvPr>
            <p:ph type="body" sz="quarter" idx="13" hasCustomPrompt="1"/>
          </p:nvPr>
        </p:nvSpPr>
        <p:spPr>
          <a:xfrm>
            <a:off x="655320" y="2279800"/>
            <a:ext cx="5389563" cy="732907"/>
          </a:xfrm>
        </p:spPr>
        <p:txBody>
          <a:bodyPr>
            <a:normAutofit/>
          </a:bodyPr>
          <a:lstStyle>
            <a:lvl1pPr marL="0" indent="0">
              <a:buNone/>
              <a:defRPr sz="2000" b="0" i="0">
                <a:solidFill>
                  <a:srgbClr val="2E34D1"/>
                </a:solidFill>
                <a:latin typeface="Space Grotesk Medium" pitchFamily="2" charset="77"/>
              </a:defRPr>
            </a:lvl1pPr>
          </a:lstStyle>
          <a:p>
            <a:pPr lvl="0"/>
            <a:r>
              <a:rPr lang="en-US" dirty="0"/>
              <a:t>Short subtitle dolor sit </a:t>
            </a:r>
            <a:r>
              <a:rPr lang="en-US" dirty="0" err="1"/>
              <a:t>amet</a:t>
            </a:r>
            <a:endParaRPr lang="en-US" dirty="0"/>
          </a:p>
        </p:txBody>
      </p:sp>
      <p:pic>
        <p:nvPicPr>
          <p:cNvPr id="4" name="Picture 3">
            <a:extLst>
              <a:ext uri="{FF2B5EF4-FFF2-40B4-BE49-F238E27FC236}">
                <a16:creationId xmlns:a16="http://schemas.microsoft.com/office/drawing/2014/main" id="{2377749F-8390-E243-ADCB-58126340A34B}"/>
              </a:ext>
            </a:extLst>
          </p:cNvPr>
          <p:cNvPicPr>
            <a:picLocks noChangeAspect="1"/>
          </p:cNvPicPr>
          <p:nvPr userDrawn="1"/>
        </p:nvPicPr>
        <p:blipFill>
          <a:blip r:embed="rId2"/>
          <a:stretch>
            <a:fillRect/>
          </a:stretch>
        </p:blipFill>
        <p:spPr>
          <a:xfrm>
            <a:off x="6972300" y="0"/>
            <a:ext cx="5219700" cy="6858000"/>
          </a:xfrm>
          <a:prstGeom prst="rect">
            <a:avLst/>
          </a:prstGeom>
        </p:spPr>
      </p:pic>
      <p:sp>
        <p:nvSpPr>
          <p:cNvPr id="11" name="Footer Placeholder 3">
            <a:extLst>
              <a:ext uri="{FF2B5EF4-FFF2-40B4-BE49-F238E27FC236}">
                <a16:creationId xmlns:a16="http://schemas.microsoft.com/office/drawing/2014/main" id="{CA5C77E7-B9F8-4E40-BB44-C84CB6A900CF}"/>
              </a:ext>
            </a:extLst>
          </p:cNvPr>
          <p:cNvSpPr>
            <a:spLocks noGrp="1"/>
          </p:cNvSpPr>
          <p:nvPr>
            <p:ph type="ftr" sz="quarter" idx="11"/>
          </p:nvPr>
        </p:nvSpPr>
        <p:spPr>
          <a:xfrm>
            <a:off x="655320" y="6212182"/>
            <a:ext cx="5760021" cy="344932"/>
          </a:xfrm>
        </p:spPr>
        <p:txBody>
          <a:bodyPr anchor="t"/>
          <a:lstStyle/>
          <a:p>
            <a:r>
              <a:rPr lang="en-US" dirty="0"/>
              <a:t>Presentation name</a:t>
            </a:r>
          </a:p>
        </p:txBody>
      </p:sp>
      <p:sp>
        <p:nvSpPr>
          <p:cNvPr id="7" name="Text Placeholder 7">
            <a:extLst>
              <a:ext uri="{FF2B5EF4-FFF2-40B4-BE49-F238E27FC236}">
                <a16:creationId xmlns:a16="http://schemas.microsoft.com/office/drawing/2014/main" id="{ECA13886-5608-4848-ABA7-8B1690CF97C7}"/>
              </a:ext>
            </a:extLst>
          </p:cNvPr>
          <p:cNvSpPr>
            <a:spLocks noGrp="1"/>
          </p:cNvSpPr>
          <p:nvPr>
            <p:ph type="body" sz="quarter" idx="14" hasCustomPrompt="1"/>
          </p:nvPr>
        </p:nvSpPr>
        <p:spPr>
          <a:xfrm>
            <a:off x="655320" y="3036271"/>
            <a:ext cx="5085723" cy="3080661"/>
          </a:xfrm>
        </p:spPr>
        <p:txBody>
          <a:bodyPr/>
          <a:lstStyle>
            <a:lvl1pPr marL="0" indent="0">
              <a:buNone/>
              <a:defRPr/>
            </a:lvl1pPr>
          </a:lstStyle>
          <a:p>
            <a:pPr lvl="0"/>
            <a:r>
              <a:rPr lang="en-GB" dirty="0"/>
              <a:t>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a:t>
            </a:r>
            <a:endParaRPr lang="en-US" dirty="0"/>
          </a:p>
        </p:txBody>
      </p:sp>
    </p:spTree>
    <p:extLst>
      <p:ext uri="{BB962C8B-B14F-4D97-AF65-F5344CB8AC3E}">
        <p14:creationId xmlns:p14="http://schemas.microsoft.com/office/powerpoint/2010/main" val="21911551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3C3CE9EE-5F09-D847-95F9-1179A60D714E}"/>
              </a:ext>
            </a:extLst>
          </p:cNvPr>
          <p:cNvSpPr>
            <a:spLocks noGrp="1"/>
          </p:cNvSpPr>
          <p:nvPr>
            <p:ph type="title" hasCustomPrompt="1"/>
          </p:nvPr>
        </p:nvSpPr>
        <p:spPr>
          <a:xfrm>
            <a:off x="655320" y="741068"/>
            <a:ext cx="10337944" cy="1262507"/>
          </a:xfrm>
        </p:spPr>
        <p:txBody>
          <a:bodyPr/>
          <a:lstStyle>
            <a:lvl1pPr>
              <a:defRPr sz="4000"/>
            </a:lvl1pPr>
          </a:lstStyle>
          <a:p>
            <a:r>
              <a:rPr lang="en-GB" dirty="0"/>
              <a:t>Title name lorem </a:t>
            </a:r>
            <a:r>
              <a:rPr lang="en-GB" dirty="0" err="1"/>
              <a:t>laoreet</a:t>
            </a:r>
            <a:r>
              <a:rPr lang="en-GB" dirty="0"/>
              <a:t> </a:t>
            </a:r>
            <a:br>
              <a:rPr lang="en-GB" dirty="0"/>
            </a:br>
            <a:r>
              <a:rPr lang="en-GB" dirty="0" err="1"/>
              <a:t>dolor</a:t>
            </a:r>
            <a:r>
              <a:rPr lang="en-GB" dirty="0"/>
              <a:t> ipsum long</a:t>
            </a:r>
            <a:endParaRPr lang="en-US" dirty="0"/>
          </a:p>
        </p:txBody>
      </p:sp>
      <p:sp>
        <p:nvSpPr>
          <p:cNvPr id="3" name="Table Placeholder 2">
            <a:extLst>
              <a:ext uri="{FF2B5EF4-FFF2-40B4-BE49-F238E27FC236}">
                <a16:creationId xmlns:a16="http://schemas.microsoft.com/office/drawing/2014/main" id="{514FC6B4-6C83-694F-ABD9-039F4F7B971D}"/>
              </a:ext>
            </a:extLst>
          </p:cNvPr>
          <p:cNvSpPr>
            <a:spLocks noGrp="1"/>
          </p:cNvSpPr>
          <p:nvPr>
            <p:ph type="tbl" sz="quarter" idx="13"/>
          </p:nvPr>
        </p:nvSpPr>
        <p:spPr>
          <a:xfrm>
            <a:off x="655639" y="2327275"/>
            <a:ext cx="10337944" cy="3554413"/>
          </a:xfrm>
        </p:spPr>
        <p:txBody>
          <a:bodyPr anchor="ctr"/>
          <a:lstStyle>
            <a:lvl1pPr marL="0" indent="0" algn="ctr">
              <a:buNone/>
              <a:defRPr/>
            </a:lvl1pPr>
          </a:lstStyle>
          <a:p>
            <a:endParaRPr lang="en-US" dirty="0"/>
          </a:p>
        </p:txBody>
      </p:sp>
      <p:sp>
        <p:nvSpPr>
          <p:cNvPr id="15" name="Footer Placeholder 3">
            <a:extLst>
              <a:ext uri="{FF2B5EF4-FFF2-40B4-BE49-F238E27FC236}">
                <a16:creationId xmlns:a16="http://schemas.microsoft.com/office/drawing/2014/main" id="{1CB6C9A1-E5D3-004F-B30C-FD7B186EAE3C}"/>
              </a:ext>
            </a:extLst>
          </p:cNvPr>
          <p:cNvSpPr>
            <a:spLocks noGrp="1"/>
          </p:cNvSpPr>
          <p:nvPr>
            <p:ph type="ftr" sz="quarter" idx="11"/>
          </p:nvPr>
        </p:nvSpPr>
        <p:spPr>
          <a:xfrm>
            <a:off x="655320" y="6212182"/>
            <a:ext cx="5760021" cy="344932"/>
          </a:xfrm>
        </p:spPr>
        <p:txBody>
          <a:bodyPr anchor="t"/>
          <a:lstStyle/>
          <a:p>
            <a:r>
              <a:rPr lang="en-US" dirty="0"/>
              <a:t>Presentation name</a:t>
            </a:r>
          </a:p>
        </p:txBody>
      </p:sp>
      <p:sp>
        <p:nvSpPr>
          <p:cNvPr id="17" name="Slide Number Placeholder 4">
            <a:extLst>
              <a:ext uri="{FF2B5EF4-FFF2-40B4-BE49-F238E27FC236}">
                <a16:creationId xmlns:a16="http://schemas.microsoft.com/office/drawing/2014/main" id="{1C05F0C5-5E0E-0541-9928-23C9A7295ED9}"/>
              </a:ext>
            </a:extLst>
          </p:cNvPr>
          <p:cNvSpPr>
            <a:spLocks noGrp="1"/>
          </p:cNvSpPr>
          <p:nvPr>
            <p:ph type="sldNum" sz="quarter" idx="12"/>
          </p:nvPr>
        </p:nvSpPr>
        <p:spPr>
          <a:xfrm>
            <a:off x="11173968" y="6212182"/>
            <a:ext cx="475488" cy="365125"/>
          </a:xfrm>
        </p:spPr>
        <p:txBody>
          <a:bodyPr anchor="t"/>
          <a:lstStyle/>
          <a:p>
            <a:fld id="{53969381-6070-C14C-AC19-9F0CCB6EE0F1}" type="slidenum">
              <a:rPr lang="en-US" smtClean="0"/>
              <a:pPr/>
              <a:t>‹#›</a:t>
            </a:fld>
            <a:endParaRPr lang="en-US"/>
          </a:p>
        </p:txBody>
      </p:sp>
    </p:spTree>
    <p:extLst>
      <p:ext uri="{BB962C8B-B14F-4D97-AF65-F5344CB8AC3E}">
        <p14:creationId xmlns:p14="http://schemas.microsoft.com/office/powerpoint/2010/main" val="25328556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B564B1B-61ED-C442-86AB-4C2AF1E53F6C}"/>
              </a:ext>
            </a:extLst>
          </p:cNvPr>
          <p:cNvSpPr>
            <a:spLocks noGrp="1"/>
          </p:cNvSpPr>
          <p:nvPr>
            <p:ph type="subTitle" idx="1" hasCustomPrompt="1"/>
          </p:nvPr>
        </p:nvSpPr>
        <p:spPr>
          <a:xfrm>
            <a:off x="646176" y="4978598"/>
            <a:ext cx="3408240" cy="1330037"/>
          </a:xfrm>
        </p:spPr>
        <p:txBody>
          <a:bodyPr>
            <a:normAutofit/>
          </a:bodyPr>
          <a:lstStyle>
            <a:lvl1pPr marL="0" indent="0" algn="l">
              <a:buNone/>
              <a:defRPr sz="1800" b="0" i="0">
                <a:solidFill>
                  <a:schemeClr val="bg1"/>
                </a:solidFill>
                <a:latin typeface="Space Grotesk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Phone: (8 46) 39 8908</a:t>
            </a:r>
          </a:p>
          <a:p>
            <a:r>
              <a:rPr lang="en-US" dirty="0"/>
              <a:t>Email: </a:t>
            </a:r>
            <a:r>
              <a:rPr lang="en-US" dirty="0" err="1"/>
              <a:t>informacija@ku.lt</a:t>
            </a:r>
            <a:endParaRPr lang="en-US" dirty="0"/>
          </a:p>
          <a:p>
            <a:r>
              <a:rPr lang="en-US" dirty="0"/>
              <a:t>Web: </a:t>
            </a:r>
            <a:r>
              <a:rPr lang="en-US" dirty="0" err="1"/>
              <a:t>ku.lt</a:t>
            </a:r>
            <a:endParaRPr lang="en-US" dirty="0"/>
          </a:p>
        </p:txBody>
      </p:sp>
      <p:sp>
        <p:nvSpPr>
          <p:cNvPr id="7" name="Text Placeholder 6">
            <a:extLst>
              <a:ext uri="{FF2B5EF4-FFF2-40B4-BE49-F238E27FC236}">
                <a16:creationId xmlns:a16="http://schemas.microsoft.com/office/drawing/2014/main" id="{B948F23E-95A5-D34A-AE4F-61DCCD2D3A53}"/>
              </a:ext>
            </a:extLst>
          </p:cNvPr>
          <p:cNvSpPr>
            <a:spLocks noGrp="1"/>
          </p:cNvSpPr>
          <p:nvPr>
            <p:ph type="body" sz="quarter" idx="12" hasCustomPrompt="1"/>
          </p:nvPr>
        </p:nvSpPr>
        <p:spPr>
          <a:xfrm>
            <a:off x="4238129" y="4969560"/>
            <a:ext cx="4593360" cy="1330037"/>
          </a:xfrm>
        </p:spPr>
        <p:txBody>
          <a:bodyPr>
            <a:noAutofit/>
          </a:bodyPr>
          <a:lstStyle>
            <a:lvl1pPr marL="0" indent="0">
              <a:buNone/>
              <a:defRPr sz="1800" b="0" i="0">
                <a:solidFill>
                  <a:srgbClr val="FFFFFF"/>
                </a:solidFill>
                <a:latin typeface="Space Grotesk Medium" pitchFamily="2" charset="77"/>
              </a:defRPr>
            </a:lvl1pPr>
            <a:lvl2pPr marL="457200" indent="0">
              <a:buNone/>
              <a:defRPr sz="2000">
                <a:solidFill>
                  <a:srgbClr val="FFFFFF"/>
                </a:solidFill>
              </a:defRPr>
            </a:lvl2pPr>
            <a:lvl3pPr marL="914400" indent="0">
              <a:buNone/>
              <a:defRPr sz="2000">
                <a:solidFill>
                  <a:srgbClr val="FFFFFF"/>
                </a:solidFill>
              </a:defRPr>
            </a:lvl3pPr>
            <a:lvl4pPr marL="1371600" indent="0">
              <a:buNone/>
              <a:defRPr sz="2000">
                <a:solidFill>
                  <a:srgbClr val="FFFFFF"/>
                </a:solidFill>
              </a:defRPr>
            </a:lvl4pPr>
            <a:lvl5pPr marL="1828800" indent="0">
              <a:buNone/>
              <a:defRPr sz="2000">
                <a:solidFill>
                  <a:srgbClr val="FFFFFF"/>
                </a:solidFill>
              </a:defRPr>
            </a:lvl5pPr>
          </a:lstStyle>
          <a:p>
            <a:pPr marL="0" marR="0" lvl="0" indent="0" algn="l" defTabSz="914400" rtl="0" eaLnBrk="1" fontAlgn="auto" latinLnBrk="0" hangingPunct="1">
              <a:lnSpc>
                <a:spcPct val="90000"/>
              </a:lnSpc>
              <a:spcBef>
                <a:spcPts val="1000"/>
              </a:spcBef>
              <a:spcAft>
                <a:spcPts val="0"/>
              </a:spcAft>
              <a:buClr>
                <a:srgbClr val="2E34D1"/>
              </a:buClr>
              <a:buSzPct val="130000"/>
              <a:buFont typeface="System Font Regular"/>
              <a:buNone/>
              <a:tabLst/>
              <a:defRPr/>
            </a:pPr>
            <a:r>
              <a:rPr lang="lt-LT" dirty="0"/>
              <a:t>Klaipėdos universiteto miestelis</a:t>
            </a:r>
          </a:p>
          <a:p>
            <a:r>
              <a:rPr lang="en-US" dirty="0" err="1"/>
              <a:t>Herkaus</a:t>
            </a:r>
            <a:r>
              <a:rPr lang="en-US" dirty="0"/>
              <a:t> </a:t>
            </a:r>
            <a:r>
              <a:rPr lang="en-US" dirty="0" err="1"/>
              <a:t>Manto</a:t>
            </a:r>
            <a:r>
              <a:rPr lang="en-US" dirty="0"/>
              <a:t> g. </a:t>
            </a:r>
          </a:p>
          <a:p>
            <a:r>
              <a:rPr lang="en-US" dirty="0"/>
              <a:t>84</a:t>
            </a:r>
            <a:r>
              <a:rPr lang="lt-LT" dirty="0"/>
              <a:t>92294, Klaipėda</a:t>
            </a:r>
            <a:endParaRPr lang="en-US" dirty="0"/>
          </a:p>
        </p:txBody>
      </p:sp>
      <p:sp>
        <p:nvSpPr>
          <p:cNvPr id="8" name="Title 7">
            <a:extLst>
              <a:ext uri="{FF2B5EF4-FFF2-40B4-BE49-F238E27FC236}">
                <a16:creationId xmlns:a16="http://schemas.microsoft.com/office/drawing/2014/main" id="{09384C7A-DF3F-4A43-8DD4-55607F417E17}"/>
              </a:ext>
            </a:extLst>
          </p:cNvPr>
          <p:cNvSpPr>
            <a:spLocks noGrp="1"/>
          </p:cNvSpPr>
          <p:nvPr>
            <p:ph type="title" hasCustomPrompt="1"/>
          </p:nvPr>
        </p:nvSpPr>
        <p:spPr>
          <a:xfrm>
            <a:off x="646175" y="2465593"/>
            <a:ext cx="10646664" cy="1926813"/>
          </a:xfrm>
        </p:spPr>
        <p:txBody>
          <a:bodyPr anchor="ctr"/>
          <a:lstStyle>
            <a:lvl1pPr marL="0" marR="0" indent="0" algn="l" defTabSz="914400" rtl="0" eaLnBrk="1" fontAlgn="auto" latinLnBrk="0" hangingPunct="1">
              <a:lnSpc>
                <a:spcPct val="90000"/>
              </a:lnSpc>
              <a:spcBef>
                <a:spcPct val="0"/>
              </a:spcBef>
              <a:spcAft>
                <a:spcPts val="0"/>
              </a:spcAft>
              <a:buClrTx/>
              <a:buSzTx/>
              <a:buFontTx/>
              <a:buNone/>
              <a:tabLst/>
              <a:defRPr sz="6500">
                <a:solidFill>
                  <a:srgbClr val="FFFFFF"/>
                </a:solidFill>
              </a:defRPr>
            </a:lvl1pPr>
          </a:lstStyle>
          <a:p>
            <a:r>
              <a:rPr lang="lt-LT" cap="all" dirty="0">
                <a:latin typeface="Rando" pitchFamily="2" charset="77"/>
                <a:ea typeface="+mj-ea"/>
                <a:cs typeface="Rando" pitchFamily="2" charset="77"/>
              </a:rPr>
              <a:t>Ačiū už dėmesį.</a:t>
            </a:r>
            <a:endParaRPr lang="en-US" dirty="0"/>
          </a:p>
        </p:txBody>
      </p:sp>
    </p:spTree>
    <p:extLst>
      <p:ext uri="{BB962C8B-B14F-4D97-AF65-F5344CB8AC3E}">
        <p14:creationId xmlns:p14="http://schemas.microsoft.com/office/powerpoint/2010/main" val="34841746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914400" y="2130426"/>
            <a:ext cx="10363200" cy="1470025"/>
          </a:xfrm>
        </p:spPr>
        <p:txBody>
          <a:bodyPr/>
          <a:lstStyle/>
          <a:p>
            <a:r>
              <a:rPr lang="lt-LT"/>
              <a:t>Spustelėkite, jei norite keisite ruoš. pav. stilių</a:t>
            </a:r>
          </a:p>
        </p:txBody>
      </p:sp>
      <p:sp>
        <p:nvSpPr>
          <p:cNvPr id="3" name="Paantraštė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a:t>Spustelėkite ruošinio paantraštės stiliui keisti</a:t>
            </a:r>
          </a:p>
        </p:txBody>
      </p:sp>
      <p:sp>
        <p:nvSpPr>
          <p:cNvPr id="4" name="Datos vietos rezervavimo ženklas 3"/>
          <p:cNvSpPr>
            <a:spLocks noGrp="1"/>
          </p:cNvSpPr>
          <p:nvPr>
            <p:ph type="dt" sz="half" idx="10"/>
          </p:nvPr>
        </p:nvSpPr>
        <p:spPr/>
        <p:txBody>
          <a:bodyPr/>
          <a:lstStyle>
            <a:lvl1pPr>
              <a:defRPr/>
            </a:lvl1pPr>
          </a:lstStyle>
          <a:p>
            <a:pPr>
              <a:defRPr/>
            </a:pPr>
            <a:fld id="{0FA07095-360F-4849-9161-5316CFA8129E}" type="datetimeFigureOut">
              <a:rPr lang="lt-LT"/>
              <a:pPr>
                <a:defRPr/>
              </a:pPr>
              <a:t>2026-10-26</a:t>
            </a:fld>
            <a:endParaRPr lang="lt-LT"/>
          </a:p>
        </p:txBody>
      </p:sp>
      <p:sp>
        <p:nvSpPr>
          <p:cNvPr id="5" name="Poraštės vietos rezervavimo ženklas 4"/>
          <p:cNvSpPr>
            <a:spLocks noGrp="1"/>
          </p:cNvSpPr>
          <p:nvPr>
            <p:ph type="ftr" sz="quarter" idx="11"/>
          </p:nvPr>
        </p:nvSpPr>
        <p:spPr/>
        <p:txBody>
          <a:bodyPr/>
          <a:lstStyle>
            <a:lvl1pPr>
              <a:defRPr/>
            </a:lvl1pPr>
          </a:lstStyle>
          <a:p>
            <a:pPr>
              <a:defRPr/>
            </a:pPr>
            <a:endParaRPr lang="lt-LT"/>
          </a:p>
        </p:txBody>
      </p:sp>
      <p:sp>
        <p:nvSpPr>
          <p:cNvPr id="6" name="Skaidrės numerio vietos rezervavimo ženklas 5"/>
          <p:cNvSpPr>
            <a:spLocks noGrp="1"/>
          </p:cNvSpPr>
          <p:nvPr>
            <p:ph type="sldNum" sz="quarter" idx="12"/>
          </p:nvPr>
        </p:nvSpPr>
        <p:spPr/>
        <p:txBody>
          <a:bodyPr/>
          <a:lstStyle>
            <a:lvl1pPr>
              <a:defRPr/>
            </a:lvl1pPr>
          </a:lstStyle>
          <a:p>
            <a:pPr>
              <a:defRPr/>
            </a:pPr>
            <a:fld id="{08D22927-70CF-44CB-A28C-DFB32782AFFF}" type="slidenum">
              <a:rPr lang="lt-LT"/>
              <a:pPr>
                <a:defRPr/>
              </a:pPr>
              <a:t>‹#›</a:t>
            </a:fld>
            <a:endParaRPr lang="lt-LT"/>
          </a:p>
        </p:txBody>
      </p:sp>
    </p:spTree>
    <p:extLst>
      <p:ext uri="{BB962C8B-B14F-4D97-AF65-F5344CB8AC3E}">
        <p14:creationId xmlns:p14="http://schemas.microsoft.com/office/powerpoint/2010/main" val="27040253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a:t>Spustelėkite, jei norite keisite ruoš. pav. stilių</a:t>
            </a:r>
          </a:p>
        </p:txBody>
      </p:sp>
      <p:sp>
        <p:nvSpPr>
          <p:cNvPr id="3" name="Turinio vietos rezervavimo ženklas 2"/>
          <p:cNvSpPr>
            <a:spLocks noGrp="1"/>
          </p:cNvSpPr>
          <p:nvPr>
            <p:ph idx="1"/>
          </p:nvPr>
        </p:nvSpPr>
        <p:spPr/>
        <p:txBody>
          <a:bodyPr/>
          <a:lstStyle/>
          <a:p>
            <a:pPr lvl="0"/>
            <a:r>
              <a:rPr lang="lt-LT"/>
              <a:t>Spustelėkite ruošinio teksto stiliams keisti</a:t>
            </a:r>
          </a:p>
          <a:p>
            <a:pPr lvl="1"/>
            <a:r>
              <a:rPr lang="lt-LT"/>
              <a:t>Antras lygmuo</a:t>
            </a:r>
          </a:p>
          <a:p>
            <a:pPr lvl="2"/>
            <a:r>
              <a:rPr lang="lt-LT"/>
              <a:t>Trečias lygmuo</a:t>
            </a:r>
          </a:p>
          <a:p>
            <a:pPr lvl="3"/>
            <a:r>
              <a:rPr lang="lt-LT"/>
              <a:t>Ketvirtas lygmuo</a:t>
            </a:r>
          </a:p>
          <a:p>
            <a:pPr lvl="4"/>
            <a:r>
              <a:rPr lang="lt-LT"/>
              <a:t>Penktas lygmuo</a:t>
            </a:r>
          </a:p>
        </p:txBody>
      </p:sp>
      <p:sp>
        <p:nvSpPr>
          <p:cNvPr id="4" name="Datos vietos rezervavimo ženklas 3"/>
          <p:cNvSpPr>
            <a:spLocks noGrp="1"/>
          </p:cNvSpPr>
          <p:nvPr>
            <p:ph type="dt" sz="half" idx="10"/>
          </p:nvPr>
        </p:nvSpPr>
        <p:spPr/>
        <p:txBody>
          <a:bodyPr/>
          <a:lstStyle>
            <a:lvl1pPr>
              <a:defRPr/>
            </a:lvl1pPr>
          </a:lstStyle>
          <a:p>
            <a:pPr>
              <a:defRPr/>
            </a:pPr>
            <a:fld id="{DD38C70F-1828-4EFB-BD84-545AD72CA276}" type="datetimeFigureOut">
              <a:rPr lang="lt-LT"/>
              <a:pPr>
                <a:defRPr/>
              </a:pPr>
              <a:t>2026-10-26</a:t>
            </a:fld>
            <a:endParaRPr lang="lt-LT"/>
          </a:p>
        </p:txBody>
      </p:sp>
      <p:sp>
        <p:nvSpPr>
          <p:cNvPr id="5" name="Poraštės vietos rezervavimo ženklas 4"/>
          <p:cNvSpPr>
            <a:spLocks noGrp="1"/>
          </p:cNvSpPr>
          <p:nvPr>
            <p:ph type="ftr" sz="quarter" idx="11"/>
          </p:nvPr>
        </p:nvSpPr>
        <p:spPr/>
        <p:txBody>
          <a:bodyPr/>
          <a:lstStyle>
            <a:lvl1pPr>
              <a:defRPr/>
            </a:lvl1pPr>
          </a:lstStyle>
          <a:p>
            <a:pPr>
              <a:defRPr/>
            </a:pPr>
            <a:endParaRPr lang="lt-LT"/>
          </a:p>
        </p:txBody>
      </p:sp>
      <p:sp>
        <p:nvSpPr>
          <p:cNvPr id="6" name="Skaidrės numerio vietos rezervavimo ženklas 5"/>
          <p:cNvSpPr>
            <a:spLocks noGrp="1"/>
          </p:cNvSpPr>
          <p:nvPr>
            <p:ph type="sldNum" sz="quarter" idx="12"/>
          </p:nvPr>
        </p:nvSpPr>
        <p:spPr/>
        <p:txBody>
          <a:bodyPr/>
          <a:lstStyle>
            <a:lvl1pPr>
              <a:defRPr/>
            </a:lvl1pPr>
          </a:lstStyle>
          <a:p>
            <a:pPr>
              <a:defRPr/>
            </a:pPr>
            <a:fld id="{7B034B7D-B238-4882-A9D6-E6A506730539}" type="slidenum">
              <a:rPr lang="lt-LT"/>
              <a:pPr>
                <a:defRPr/>
              </a:pPr>
              <a:t>‹#›</a:t>
            </a:fld>
            <a:endParaRPr lang="lt-LT"/>
          </a:p>
        </p:txBody>
      </p:sp>
    </p:spTree>
    <p:extLst>
      <p:ext uri="{BB962C8B-B14F-4D97-AF65-F5344CB8AC3E}">
        <p14:creationId xmlns:p14="http://schemas.microsoft.com/office/powerpoint/2010/main" val="16744812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963084" y="4406901"/>
            <a:ext cx="10363200" cy="1362075"/>
          </a:xfrm>
        </p:spPr>
        <p:txBody>
          <a:bodyPr anchor="t"/>
          <a:lstStyle>
            <a:lvl1pPr algn="l">
              <a:defRPr sz="4000" b="1" cap="all"/>
            </a:lvl1pPr>
          </a:lstStyle>
          <a:p>
            <a:r>
              <a:rPr lang="lt-LT"/>
              <a:t>Spustelėkite, jei norite keisite ruoš. pav. stilių</a:t>
            </a:r>
          </a:p>
        </p:txBody>
      </p:sp>
      <p:sp>
        <p:nvSpPr>
          <p:cNvPr id="3" name="Teksto vietos rezervavimo ženklas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ruošinio teksto stiliams keisti</a:t>
            </a:r>
          </a:p>
        </p:txBody>
      </p:sp>
      <p:sp>
        <p:nvSpPr>
          <p:cNvPr id="4" name="Datos vietos rezervavimo ženklas 3"/>
          <p:cNvSpPr>
            <a:spLocks noGrp="1"/>
          </p:cNvSpPr>
          <p:nvPr>
            <p:ph type="dt" sz="half" idx="10"/>
          </p:nvPr>
        </p:nvSpPr>
        <p:spPr/>
        <p:txBody>
          <a:bodyPr/>
          <a:lstStyle>
            <a:lvl1pPr>
              <a:defRPr/>
            </a:lvl1pPr>
          </a:lstStyle>
          <a:p>
            <a:pPr>
              <a:defRPr/>
            </a:pPr>
            <a:fld id="{3E9B171A-42B0-4E0C-A3D8-6F68A4A62404}" type="datetimeFigureOut">
              <a:rPr lang="lt-LT"/>
              <a:pPr>
                <a:defRPr/>
              </a:pPr>
              <a:t>2026-10-26</a:t>
            </a:fld>
            <a:endParaRPr lang="lt-LT"/>
          </a:p>
        </p:txBody>
      </p:sp>
      <p:sp>
        <p:nvSpPr>
          <p:cNvPr id="5" name="Poraštės vietos rezervavimo ženklas 4"/>
          <p:cNvSpPr>
            <a:spLocks noGrp="1"/>
          </p:cNvSpPr>
          <p:nvPr>
            <p:ph type="ftr" sz="quarter" idx="11"/>
          </p:nvPr>
        </p:nvSpPr>
        <p:spPr/>
        <p:txBody>
          <a:bodyPr/>
          <a:lstStyle>
            <a:lvl1pPr>
              <a:defRPr/>
            </a:lvl1pPr>
          </a:lstStyle>
          <a:p>
            <a:pPr>
              <a:defRPr/>
            </a:pPr>
            <a:endParaRPr lang="lt-LT"/>
          </a:p>
        </p:txBody>
      </p:sp>
      <p:sp>
        <p:nvSpPr>
          <p:cNvPr id="6" name="Skaidrės numerio vietos rezervavimo ženklas 5"/>
          <p:cNvSpPr>
            <a:spLocks noGrp="1"/>
          </p:cNvSpPr>
          <p:nvPr>
            <p:ph type="sldNum" sz="quarter" idx="12"/>
          </p:nvPr>
        </p:nvSpPr>
        <p:spPr/>
        <p:txBody>
          <a:bodyPr/>
          <a:lstStyle>
            <a:lvl1pPr>
              <a:defRPr/>
            </a:lvl1pPr>
          </a:lstStyle>
          <a:p>
            <a:pPr>
              <a:defRPr/>
            </a:pPr>
            <a:fld id="{0AB52612-D242-4CF5-A442-315FCF63225A}" type="slidenum">
              <a:rPr lang="lt-LT"/>
              <a:pPr>
                <a:defRPr/>
              </a:pPr>
              <a:t>‹#›</a:t>
            </a:fld>
            <a:endParaRPr lang="lt-LT"/>
          </a:p>
        </p:txBody>
      </p:sp>
    </p:spTree>
    <p:extLst>
      <p:ext uri="{BB962C8B-B14F-4D97-AF65-F5344CB8AC3E}">
        <p14:creationId xmlns:p14="http://schemas.microsoft.com/office/powerpoint/2010/main" val="35352681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a:t>Spustelėkite, jei norite keisite ruoš. pav. stilių</a:t>
            </a:r>
          </a:p>
        </p:txBody>
      </p:sp>
      <p:sp>
        <p:nvSpPr>
          <p:cNvPr id="3" name="Turinio vietos rezervavimo ženklas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a:t>Spustelėkite ruošinio teksto stiliams keisti</a:t>
            </a:r>
          </a:p>
          <a:p>
            <a:pPr lvl="1"/>
            <a:r>
              <a:rPr lang="lt-LT"/>
              <a:t>Antras lygmuo</a:t>
            </a:r>
          </a:p>
          <a:p>
            <a:pPr lvl="2"/>
            <a:r>
              <a:rPr lang="lt-LT"/>
              <a:t>Trečias lygmuo</a:t>
            </a:r>
          </a:p>
          <a:p>
            <a:pPr lvl="3"/>
            <a:r>
              <a:rPr lang="lt-LT"/>
              <a:t>Ketvirtas lygmuo</a:t>
            </a:r>
          </a:p>
          <a:p>
            <a:pPr lvl="4"/>
            <a:r>
              <a:rPr lang="lt-LT"/>
              <a:t>Penktas lygmuo</a:t>
            </a:r>
          </a:p>
        </p:txBody>
      </p:sp>
      <p:sp>
        <p:nvSpPr>
          <p:cNvPr id="4" name="Turinio vietos rezervavimo ženklas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a:t>Spustelėkite ruošinio teksto stiliams keisti</a:t>
            </a:r>
          </a:p>
          <a:p>
            <a:pPr lvl="1"/>
            <a:r>
              <a:rPr lang="lt-LT"/>
              <a:t>Antras lygmuo</a:t>
            </a:r>
          </a:p>
          <a:p>
            <a:pPr lvl="2"/>
            <a:r>
              <a:rPr lang="lt-LT"/>
              <a:t>Trečias lygmuo</a:t>
            </a:r>
          </a:p>
          <a:p>
            <a:pPr lvl="3"/>
            <a:r>
              <a:rPr lang="lt-LT"/>
              <a:t>Ketvirtas lygmuo</a:t>
            </a:r>
          </a:p>
          <a:p>
            <a:pPr lvl="4"/>
            <a:r>
              <a:rPr lang="lt-LT"/>
              <a:t>Penktas lygmuo</a:t>
            </a:r>
          </a:p>
        </p:txBody>
      </p:sp>
      <p:sp>
        <p:nvSpPr>
          <p:cNvPr id="5" name="Datos vietos rezervavimo ženklas 3"/>
          <p:cNvSpPr>
            <a:spLocks noGrp="1"/>
          </p:cNvSpPr>
          <p:nvPr>
            <p:ph type="dt" sz="half" idx="10"/>
          </p:nvPr>
        </p:nvSpPr>
        <p:spPr/>
        <p:txBody>
          <a:bodyPr/>
          <a:lstStyle>
            <a:lvl1pPr>
              <a:defRPr/>
            </a:lvl1pPr>
          </a:lstStyle>
          <a:p>
            <a:pPr>
              <a:defRPr/>
            </a:pPr>
            <a:fld id="{04421569-46FF-499C-84EB-7BAC2FB01B06}" type="datetimeFigureOut">
              <a:rPr lang="lt-LT"/>
              <a:pPr>
                <a:defRPr/>
              </a:pPr>
              <a:t>2026-10-26</a:t>
            </a:fld>
            <a:endParaRPr lang="lt-LT"/>
          </a:p>
        </p:txBody>
      </p:sp>
      <p:sp>
        <p:nvSpPr>
          <p:cNvPr id="6" name="Poraštės vietos rezervavimo ženklas 4"/>
          <p:cNvSpPr>
            <a:spLocks noGrp="1"/>
          </p:cNvSpPr>
          <p:nvPr>
            <p:ph type="ftr" sz="quarter" idx="11"/>
          </p:nvPr>
        </p:nvSpPr>
        <p:spPr/>
        <p:txBody>
          <a:bodyPr/>
          <a:lstStyle>
            <a:lvl1pPr>
              <a:defRPr/>
            </a:lvl1pPr>
          </a:lstStyle>
          <a:p>
            <a:pPr>
              <a:defRPr/>
            </a:pPr>
            <a:endParaRPr lang="lt-LT"/>
          </a:p>
        </p:txBody>
      </p:sp>
      <p:sp>
        <p:nvSpPr>
          <p:cNvPr id="7" name="Skaidrės numerio vietos rezervavimo ženklas 5"/>
          <p:cNvSpPr>
            <a:spLocks noGrp="1"/>
          </p:cNvSpPr>
          <p:nvPr>
            <p:ph type="sldNum" sz="quarter" idx="12"/>
          </p:nvPr>
        </p:nvSpPr>
        <p:spPr/>
        <p:txBody>
          <a:bodyPr/>
          <a:lstStyle>
            <a:lvl1pPr>
              <a:defRPr/>
            </a:lvl1pPr>
          </a:lstStyle>
          <a:p>
            <a:pPr>
              <a:defRPr/>
            </a:pPr>
            <a:fld id="{4AE47CCC-023C-4D0B-BA86-712110B0369D}" type="slidenum">
              <a:rPr lang="lt-LT"/>
              <a:pPr>
                <a:defRPr/>
              </a:pPr>
              <a:t>‹#›</a:t>
            </a:fld>
            <a:endParaRPr lang="lt-LT"/>
          </a:p>
        </p:txBody>
      </p:sp>
    </p:spTree>
    <p:extLst>
      <p:ext uri="{BB962C8B-B14F-4D97-AF65-F5344CB8AC3E}">
        <p14:creationId xmlns:p14="http://schemas.microsoft.com/office/powerpoint/2010/main" val="10806191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a:defRPr/>
            </a:lvl1pPr>
          </a:lstStyle>
          <a:p>
            <a:r>
              <a:rPr lang="lt-LT"/>
              <a:t>Spustelėkite, jei norite keisite ruoš. pav. stilių</a:t>
            </a:r>
          </a:p>
        </p:txBody>
      </p:sp>
      <p:sp>
        <p:nvSpPr>
          <p:cNvPr id="3" name="Teksto vietos rezervavimo ženklas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ruošinio teksto stiliams keisti</a:t>
            </a:r>
          </a:p>
        </p:txBody>
      </p:sp>
      <p:sp>
        <p:nvSpPr>
          <p:cNvPr id="4" name="Turinio vietos rezervavimo ženklas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a:t>Spustelėkite ruošinio teksto stiliams keisti</a:t>
            </a:r>
          </a:p>
          <a:p>
            <a:pPr lvl="1"/>
            <a:r>
              <a:rPr lang="lt-LT"/>
              <a:t>Antras lygmuo</a:t>
            </a:r>
          </a:p>
          <a:p>
            <a:pPr lvl="2"/>
            <a:r>
              <a:rPr lang="lt-LT"/>
              <a:t>Trečias lygmuo</a:t>
            </a:r>
          </a:p>
          <a:p>
            <a:pPr lvl="3"/>
            <a:r>
              <a:rPr lang="lt-LT"/>
              <a:t>Ketvirtas lygmuo</a:t>
            </a:r>
          </a:p>
          <a:p>
            <a:pPr lvl="4"/>
            <a:r>
              <a:rPr lang="lt-LT"/>
              <a:t>Penktas lygmuo</a:t>
            </a:r>
          </a:p>
        </p:txBody>
      </p:sp>
      <p:sp>
        <p:nvSpPr>
          <p:cNvPr id="5" name="Teksto vietos rezervavimo ženklas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ruošinio teksto stiliams keisti</a:t>
            </a:r>
          </a:p>
        </p:txBody>
      </p:sp>
      <p:sp>
        <p:nvSpPr>
          <p:cNvPr id="6" name="Turinio vietos rezervavimo ženklas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a:t>Spustelėkite ruošinio teksto stiliams keisti</a:t>
            </a:r>
          </a:p>
          <a:p>
            <a:pPr lvl="1"/>
            <a:r>
              <a:rPr lang="lt-LT"/>
              <a:t>Antras lygmuo</a:t>
            </a:r>
          </a:p>
          <a:p>
            <a:pPr lvl="2"/>
            <a:r>
              <a:rPr lang="lt-LT"/>
              <a:t>Trečias lygmuo</a:t>
            </a:r>
          </a:p>
          <a:p>
            <a:pPr lvl="3"/>
            <a:r>
              <a:rPr lang="lt-LT"/>
              <a:t>Ketvirtas lygmuo</a:t>
            </a:r>
          </a:p>
          <a:p>
            <a:pPr lvl="4"/>
            <a:r>
              <a:rPr lang="lt-LT"/>
              <a:t>Penktas lygmuo</a:t>
            </a:r>
          </a:p>
        </p:txBody>
      </p:sp>
      <p:sp>
        <p:nvSpPr>
          <p:cNvPr id="7" name="Datos vietos rezervavimo ženklas 3"/>
          <p:cNvSpPr>
            <a:spLocks noGrp="1"/>
          </p:cNvSpPr>
          <p:nvPr>
            <p:ph type="dt" sz="half" idx="10"/>
          </p:nvPr>
        </p:nvSpPr>
        <p:spPr/>
        <p:txBody>
          <a:bodyPr/>
          <a:lstStyle>
            <a:lvl1pPr>
              <a:defRPr/>
            </a:lvl1pPr>
          </a:lstStyle>
          <a:p>
            <a:pPr>
              <a:defRPr/>
            </a:pPr>
            <a:fld id="{7177A1AC-2A0D-45B5-BE63-0E820E79FBE4}" type="datetimeFigureOut">
              <a:rPr lang="lt-LT"/>
              <a:pPr>
                <a:defRPr/>
              </a:pPr>
              <a:t>2026-10-26</a:t>
            </a:fld>
            <a:endParaRPr lang="lt-LT"/>
          </a:p>
        </p:txBody>
      </p:sp>
      <p:sp>
        <p:nvSpPr>
          <p:cNvPr id="8" name="Poraštės vietos rezervavimo ženklas 4"/>
          <p:cNvSpPr>
            <a:spLocks noGrp="1"/>
          </p:cNvSpPr>
          <p:nvPr>
            <p:ph type="ftr" sz="quarter" idx="11"/>
          </p:nvPr>
        </p:nvSpPr>
        <p:spPr/>
        <p:txBody>
          <a:bodyPr/>
          <a:lstStyle>
            <a:lvl1pPr>
              <a:defRPr/>
            </a:lvl1pPr>
          </a:lstStyle>
          <a:p>
            <a:pPr>
              <a:defRPr/>
            </a:pPr>
            <a:endParaRPr lang="lt-LT"/>
          </a:p>
        </p:txBody>
      </p:sp>
      <p:sp>
        <p:nvSpPr>
          <p:cNvPr id="9" name="Skaidrės numerio vietos rezervavimo ženklas 5"/>
          <p:cNvSpPr>
            <a:spLocks noGrp="1"/>
          </p:cNvSpPr>
          <p:nvPr>
            <p:ph type="sldNum" sz="quarter" idx="12"/>
          </p:nvPr>
        </p:nvSpPr>
        <p:spPr/>
        <p:txBody>
          <a:bodyPr/>
          <a:lstStyle>
            <a:lvl1pPr>
              <a:defRPr/>
            </a:lvl1pPr>
          </a:lstStyle>
          <a:p>
            <a:pPr>
              <a:defRPr/>
            </a:pPr>
            <a:fld id="{F53E886C-1F9B-4ED3-B8C2-94A050F83DD0}" type="slidenum">
              <a:rPr lang="lt-LT"/>
              <a:pPr>
                <a:defRPr/>
              </a:pPr>
              <a:t>‹#›</a:t>
            </a:fld>
            <a:endParaRPr lang="lt-LT"/>
          </a:p>
        </p:txBody>
      </p:sp>
    </p:spTree>
    <p:extLst>
      <p:ext uri="{BB962C8B-B14F-4D97-AF65-F5344CB8AC3E}">
        <p14:creationId xmlns:p14="http://schemas.microsoft.com/office/powerpoint/2010/main" val="15450653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a:t>Spustelėkite, jei norite keisite ruoš. pav. stilių</a:t>
            </a:r>
          </a:p>
        </p:txBody>
      </p:sp>
      <p:sp>
        <p:nvSpPr>
          <p:cNvPr id="3" name="Datos vietos rezervavimo ženklas 3"/>
          <p:cNvSpPr>
            <a:spLocks noGrp="1"/>
          </p:cNvSpPr>
          <p:nvPr>
            <p:ph type="dt" sz="half" idx="10"/>
          </p:nvPr>
        </p:nvSpPr>
        <p:spPr/>
        <p:txBody>
          <a:bodyPr/>
          <a:lstStyle>
            <a:lvl1pPr>
              <a:defRPr/>
            </a:lvl1pPr>
          </a:lstStyle>
          <a:p>
            <a:pPr>
              <a:defRPr/>
            </a:pPr>
            <a:fld id="{6AFBC5F0-F2D0-4E8C-AFF1-16DA7BAEE759}" type="datetimeFigureOut">
              <a:rPr lang="lt-LT"/>
              <a:pPr>
                <a:defRPr/>
              </a:pPr>
              <a:t>2026-10-26</a:t>
            </a:fld>
            <a:endParaRPr lang="lt-LT"/>
          </a:p>
        </p:txBody>
      </p:sp>
      <p:sp>
        <p:nvSpPr>
          <p:cNvPr id="4" name="Poraštės vietos rezervavimo ženklas 4"/>
          <p:cNvSpPr>
            <a:spLocks noGrp="1"/>
          </p:cNvSpPr>
          <p:nvPr>
            <p:ph type="ftr" sz="quarter" idx="11"/>
          </p:nvPr>
        </p:nvSpPr>
        <p:spPr/>
        <p:txBody>
          <a:bodyPr/>
          <a:lstStyle>
            <a:lvl1pPr>
              <a:defRPr/>
            </a:lvl1pPr>
          </a:lstStyle>
          <a:p>
            <a:pPr>
              <a:defRPr/>
            </a:pPr>
            <a:endParaRPr lang="lt-LT"/>
          </a:p>
        </p:txBody>
      </p:sp>
      <p:sp>
        <p:nvSpPr>
          <p:cNvPr id="5" name="Skaidrės numerio vietos rezervavimo ženklas 5"/>
          <p:cNvSpPr>
            <a:spLocks noGrp="1"/>
          </p:cNvSpPr>
          <p:nvPr>
            <p:ph type="sldNum" sz="quarter" idx="12"/>
          </p:nvPr>
        </p:nvSpPr>
        <p:spPr/>
        <p:txBody>
          <a:bodyPr/>
          <a:lstStyle>
            <a:lvl1pPr>
              <a:defRPr/>
            </a:lvl1pPr>
          </a:lstStyle>
          <a:p>
            <a:pPr>
              <a:defRPr/>
            </a:pPr>
            <a:fld id="{1CB2F6D6-CA86-4C88-BC3A-4895BD9B8A13}" type="slidenum">
              <a:rPr lang="lt-LT"/>
              <a:pPr>
                <a:defRPr/>
              </a:pPr>
              <a:t>‹#›</a:t>
            </a:fld>
            <a:endParaRPr lang="lt-LT"/>
          </a:p>
        </p:txBody>
      </p:sp>
    </p:spTree>
    <p:extLst>
      <p:ext uri="{BB962C8B-B14F-4D97-AF65-F5344CB8AC3E}">
        <p14:creationId xmlns:p14="http://schemas.microsoft.com/office/powerpoint/2010/main" val="38769234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3"/>
          <p:cNvSpPr>
            <a:spLocks noGrp="1"/>
          </p:cNvSpPr>
          <p:nvPr>
            <p:ph type="dt" sz="half" idx="10"/>
          </p:nvPr>
        </p:nvSpPr>
        <p:spPr/>
        <p:txBody>
          <a:bodyPr/>
          <a:lstStyle>
            <a:lvl1pPr>
              <a:defRPr/>
            </a:lvl1pPr>
          </a:lstStyle>
          <a:p>
            <a:pPr>
              <a:defRPr/>
            </a:pPr>
            <a:fld id="{4472D73E-7AD5-4E9D-8DDF-F05FB7724B42}" type="datetimeFigureOut">
              <a:rPr lang="lt-LT"/>
              <a:pPr>
                <a:defRPr/>
              </a:pPr>
              <a:t>2026-10-26</a:t>
            </a:fld>
            <a:endParaRPr lang="lt-LT"/>
          </a:p>
        </p:txBody>
      </p:sp>
      <p:sp>
        <p:nvSpPr>
          <p:cNvPr id="3" name="Poraštės vietos rezervavimo ženklas 4"/>
          <p:cNvSpPr>
            <a:spLocks noGrp="1"/>
          </p:cNvSpPr>
          <p:nvPr>
            <p:ph type="ftr" sz="quarter" idx="11"/>
          </p:nvPr>
        </p:nvSpPr>
        <p:spPr/>
        <p:txBody>
          <a:bodyPr/>
          <a:lstStyle>
            <a:lvl1pPr>
              <a:defRPr/>
            </a:lvl1pPr>
          </a:lstStyle>
          <a:p>
            <a:pPr>
              <a:defRPr/>
            </a:pPr>
            <a:endParaRPr lang="lt-LT"/>
          </a:p>
        </p:txBody>
      </p:sp>
      <p:sp>
        <p:nvSpPr>
          <p:cNvPr id="4" name="Skaidrės numerio vietos rezervavimo ženklas 5"/>
          <p:cNvSpPr>
            <a:spLocks noGrp="1"/>
          </p:cNvSpPr>
          <p:nvPr>
            <p:ph type="sldNum" sz="quarter" idx="12"/>
          </p:nvPr>
        </p:nvSpPr>
        <p:spPr/>
        <p:txBody>
          <a:bodyPr/>
          <a:lstStyle>
            <a:lvl1pPr>
              <a:defRPr/>
            </a:lvl1pPr>
          </a:lstStyle>
          <a:p>
            <a:pPr>
              <a:defRPr/>
            </a:pPr>
            <a:fld id="{A88966C1-4F7F-4380-BE6D-41C7196F64A5}" type="slidenum">
              <a:rPr lang="lt-LT"/>
              <a:pPr>
                <a:defRPr/>
              </a:pPr>
              <a:t>‹#›</a:t>
            </a:fld>
            <a:endParaRPr lang="lt-LT"/>
          </a:p>
        </p:txBody>
      </p:sp>
    </p:spTree>
    <p:extLst>
      <p:ext uri="{BB962C8B-B14F-4D97-AF65-F5344CB8AC3E}">
        <p14:creationId xmlns:p14="http://schemas.microsoft.com/office/powerpoint/2010/main" val="3085739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609601" y="273050"/>
            <a:ext cx="4011084" cy="1162050"/>
          </a:xfrm>
        </p:spPr>
        <p:txBody>
          <a:bodyPr anchor="b"/>
          <a:lstStyle>
            <a:lvl1pPr algn="l">
              <a:defRPr sz="2000" b="1"/>
            </a:lvl1pPr>
          </a:lstStyle>
          <a:p>
            <a:r>
              <a:rPr lang="lt-LT"/>
              <a:t>Spustelėkite, jei norite keisite ruoš. pav. stilių</a:t>
            </a:r>
          </a:p>
        </p:txBody>
      </p:sp>
      <p:sp>
        <p:nvSpPr>
          <p:cNvPr id="3" name="Turinio vietos rezervavimo ženklas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Spustelėkite ruošinio teksto stiliams keisti</a:t>
            </a:r>
          </a:p>
          <a:p>
            <a:pPr lvl="1"/>
            <a:r>
              <a:rPr lang="lt-LT"/>
              <a:t>Antras lygmuo</a:t>
            </a:r>
          </a:p>
          <a:p>
            <a:pPr lvl="2"/>
            <a:r>
              <a:rPr lang="lt-LT"/>
              <a:t>Trečias lygmuo</a:t>
            </a:r>
          </a:p>
          <a:p>
            <a:pPr lvl="3"/>
            <a:r>
              <a:rPr lang="lt-LT"/>
              <a:t>Ketvirtas lygmuo</a:t>
            </a:r>
          </a:p>
          <a:p>
            <a:pPr lvl="4"/>
            <a:r>
              <a:rPr lang="lt-LT"/>
              <a:t>Penktas lygmuo</a:t>
            </a:r>
          </a:p>
        </p:txBody>
      </p:sp>
      <p:sp>
        <p:nvSpPr>
          <p:cNvPr id="4" name="Teksto vietos rezervavimo ženklas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ruošinio teksto stiliams keisti</a:t>
            </a:r>
          </a:p>
        </p:txBody>
      </p:sp>
      <p:sp>
        <p:nvSpPr>
          <p:cNvPr id="5" name="Datos vietos rezervavimo ženklas 3"/>
          <p:cNvSpPr>
            <a:spLocks noGrp="1"/>
          </p:cNvSpPr>
          <p:nvPr>
            <p:ph type="dt" sz="half" idx="10"/>
          </p:nvPr>
        </p:nvSpPr>
        <p:spPr/>
        <p:txBody>
          <a:bodyPr/>
          <a:lstStyle>
            <a:lvl1pPr>
              <a:defRPr/>
            </a:lvl1pPr>
          </a:lstStyle>
          <a:p>
            <a:pPr>
              <a:defRPr/>
            </a:pPr>
            <a:fld id="{8D711B23-AF82-4335-92DB-F21450F0507A}" type="datetimeFigureOut">
              <a:rPr lang="lt-LT"/>
              <a:pPr>
                <a:defRPr/>
              </a:pPr>
              <a:t>2026-10-26</a:t>
            </a:fld>
            <a:endParaRPr lang="lt-LT"/>
          </a:p>
        </p:txBody>
      </p:sp>
      <p:sp>
        <p:nvSpPr>
          <p:cNvPr id="6" name="Poraštės vietos rezervavimo ženklas 4"/>
          <p:cNvSpPr>
            <a:spLocks noGrp="1"/>
          </p:cNvSpPr>
          <p:nvPr>
            <p:ph type="ftr" sz="quarter" idx="11"/>
          </p:nvPr>
        </p:nvSpPr>
        <p:spPr/>
        <p:txBody>
          <a:bodyPr/>
          <a:lstStyle>
            <a:lvl1pPr>
              <a:defRPr/>
            </a:lvl1pPr>
          </a:lstStyle>
          <a:p>
            <a:pPr>
              <a:defRPr/>
            </a:pPr>
            <a:endParaRPr lang="lt-LT"/>
          </a:p>
        </p:txBody>
      </p:sp>
      <p:sp>
        <p:nvSpPr>
          <p:cNvPr id="7" name="Skaidrės numerio vietos rezervavimo ženklas 5"/>
          <p:cNvSpPr>
            <a:spLocks noGrp="1"/>
          </p:cNvSpPr>
          <p:nvPr>
            <p:ph type="sldNum" sz="quarter" idx="12"/>
          </p:nvPr>
        </p:nvSpPr>
        <p:spPr/>
        <p:txBody>
          <a:bodyPr/>
          <a:lstStyle>
            <a:lvl1pPr>
              <a:defRPr/>
            </a:lvl1pPr>
          </a:lstStyle>
          <a:p>
            <a:pPr>
              <a:defRPr/>
            </a:pPr>
            <a:fld id="{24BE0A7D-F355-482B-B0E6-A5B78EEFB697}" type="slidenum">
              <a:rPr lang="lt-LT"/>
              <a:pPr>
                <a:defRPr/>
              </a:pPr>
              <a:t>‹#›</a:t>
            </a:fld>
            <a:endParaRPr lang="lt-LT"/>
          </a:p>
        </p:txBody>
      </p:sp>
    </p:spTree>
    <p:extLst>
      <p:ext uri="{BB962C8B-B14F-4D97-AF65-F5344CB8AC3E}">
        <p14:creationId xmlns:p14="http://schemas.microsoft.com/office/powerpoint/2010/main" val="33719950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2389717" y="4800600"/>
            <a:ext cx="7315200" cy="566738"/>
          </a:xfrm>
        </p:spPr>
        <p:txBody>
          <a:bodyPr anchor="b"/>
          <a:lstStyle>
            <a:lvl1pPr algn="l">
              <a:defRPr sz="2000" b="1"/>
            </a:lvl1pPr>
          </a:lstStyle>
          <a:p>
            <a:r>
              <a:rPr lang="lt-LT"/>
              <a:t>Spustelėkite, jei norite keisite ruoš. pav. stilių</a:t>
            </a:r>
          </a:p>
        </p:txBody>
      </p:sp>
      <p:sp>
        <p:nvSpPr>
          <p:cNvPr id="3" name="Paveikslėlio vietos rezervavimo ženklas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lt-LT" noProof="0"/>
          </a:p>
        </p:txBody>
      </p:sp>
      <p:sp>
        <p:nvSpPr>
          <p:cNvPr id="4" name="Teksto vietos rezervavimo ženklas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ruošinio teksto stiliams keisti</a:t>
            </a:r>
          </a:p>
        </p:txBody>
      </p:sp>
      <p:sp>
        <p:nvSpPr>
          <p:cNvPr id="5" name="Datos vietos rezervavimo ženklas 3"/>
          <p:cNvSpPr>
            <a:spLocks noGrp="1"/>
          </p:cNvSpPr>
          <p:nvPr>
            <p:ph type="dt" sz="half" idx="10"/>
          </p:nvPr>
        </p:nvSpPr>
        <p:spPr/>
        <p:txBody>
          <a:bodyPr/>
          <a:lstStyle>
            <a:lvl1pPr>
              <a:defRPr/>
            </a:lvl1pPr>
          </a:lstStyle>
          <a:p>
            <a:pPr>
              <a:defRPr/>
            </a:pPr>
            <a:fld id="{3AB399F1-CB62-4D85-9293-EAAEAEB37D5A}" type="datetimeFigureOut">
              <a:rPr lang="lt-LT"/>
              <a:pPr>
                <a:defRPr/>
              </a:pPr>
              <a:t>2026-10-26</a:t>
            </a:fld>
            <a:endParaRPr lang="lt-LT"/>
          </a:p>
        </p:txBody>
      </p:sp>
      <p:sp>
        <p:nvSpPr>
          <p:cNvPr id="6" name="Poraštės vietos rezervavimo ženklas 4"/>
          <p:cNvSpPr>
            <a:spLocks noGrp="1"/>
          </p:cNvSpPr>
          <p:nvPr>
            <p:ph type="ftr" sz="quarter" idx="11"/>
          </p:nvPr>
        </p:nvSpPr>
        <p:spPr/>
        <p:txBody>
          <a:bodyPr/>
          <a:lstStyle>
            <a:lvl1pPr>
              <a:defRPr/>
            </a:lvl1pPr>
          </a:lstStyle>
          <a:p>
            <a:pPr>
              <a:defRPr/>
            </a:pPr>
            <a:endParaRPr lang="lt-LT"/>
          </a:p>
        </p:txBody>
      </p:sp>
      <p:sp>
        <p:nvSpPr>
          <p:cNvPr id="7" name="Skaidrės numerio vietos rezervavimo ženklas 5"/>
          <p:cNvSpPr>
            <a:spLocks noGrp="1"/>
          </p:cNvSpPr>
          <p:nvPr>
            <p:ph type="sldNum" sz="quarter" idx="12"/>
          </p:nvPr>
        </p:nvSpPr>
        <p:spPr/>
        <p:txBody>
          <a:bodyPr/>
          <a:lstStyle>
            <a:lvl1pPr>
              <a:defRPr/>
            </a:lvl1pPr>
          </a:lstStyle>
          <a:p>
            <a:pPr>
              <a:defRPr/>
            </a:pPr>
            <a:fld id="{D12FB274-A59E-4A91-8D56-1C6465C6619A}" type="slidenum">
              <a:rPr lang="lt-LT"/>
              <a:pPr>
                <a:defRPr/>
              </a:pPr>
              <a:t>‹#›</a:t>
            </a:fld>
            <a:endParaRPr lang="lt-LT"/>
          </a:p>
        </p:txBody>
      </p:sp>
    </p:spTree>
    <p:extLst>
      <p:ext uri="{BB962C8B-B14F-4D97-AF65-F5344CB8AC3E}">
        <p14:creationId xmlns:p14="http://schemas.microsoft.com/office/powerpoint/2010/main" val="21687632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a:t>Spustelėkite, jei norite keisite ruoš. pav. stilių</a:t>
            </a:r>
          </a:p>
        </p:txBody>
      </p:sp>
      <p:sp>
        <p:nvSpPr>
          <p:cNvPr id="3" name="Vertikalaus teksto vietos rezervavimo ženklas 2"/>
          <p:cNvSpPr>
            <a:spLocks noGrp="1"/>
          </p:cNvSpPr>
          <p:nvPr>
            <p:ph type="body" orient="vert" idx="1"/>
          </p:nvPr>
        </p:nvSpPr>
        <p:spPr/>
        <p:txBody>
          <a:bodyPr vert="eaVert"/>
          <a:lstStyle/>
          <a:p>
            <a:pPr lvl="0"/>
            <a:r>
              <a:rPr lang="lt-LT"/>
              <a:t>Spustelėkite ruošinio teksto stiliams keisti</a:t>
            </a:r>
          </a:p>
          <a:p>
            <a:pPr lvl="1"/>
            <a:r>
              <a:rPr lang="lt-LT"/>
              <a:t>Antras lygmuo</a:t>
            </a:r>
          </a:p>
          <a:p>
            <a:pPr lvl="2"/>
            <a:r>
              <a:rPr lang="lt-LT"/>
              <a:t>Trečias lygmuo</a:t>
            </a:r>
          </a:p>
          <a:p>
            <a:pPr lvl="3"/>
            <a:r>
              <a:rPr lang="lt-LT"/>
              <a:t>Ketvirtas lygmuo</a:t>
            </a:r>
          </a:p>
          <a:p>
            <a:pPr lvl="4"/>
            <a:r>
              <a:rPr lang="lt-LT"/>
              <a:t>Penktas lygmuo</a:t>
            </a:r>
          </a:p>
        </p:txBody>
      </p:sp>
      <p:sp>
        <p:nvSpPr>
          <p:cNvPr id="4" name="Datos vietos rezervavimo ženklas 3"/>
          <p:cNvSpPr>
            <a:spLocks noGrp="1"/>
          </p:cNvSpPr>
          <p:nvPr>
            <p:ph type="dt" sz="half" idx="10"/>
          </p:nvPr>
        </p:nvSpPr>
        <p:spPr/>
        <p:txBody>
          <a:bodyPr/>
          <a:lstStyle>
            <a:lvl1pPr>
              <a:defRPr/>
            </a:lvl1pPr>
          </a:lstStyle>
          <a:p>
            <a:pPr>
              <a:defRPr/>
            </a:pPr>
            <a:fld id="{E7BDBCBD-B9D1-47F5-9B9F-93AAD712E2B7}" type="datetimeFigureOut">
              <a:rPr lang="lt-LT"/>
              <a:pPr>
                <a:defRPr/>
              </a:pPr>
              <a:t>2026-10-26</a:t>
            </a:fld>
            <a:endParaRPr lang="lt-LT"/>
          </a:p>
        </p:txBody>
      </p:sp>
      <p:sp>
        <p:nvSpPr>
          <p:cNvPr id="5" name="Poraštės vietos rezervavimo ženklas 4"/>
          <p:cNvSpPr>
            <a:spLocks noGrp="1"/>
          </p:cNvSpPr>
          <p:nvPr>
            <p:ph type="ftr" sz="quarter" idx="11"/>
          </p:nvPr>
        </p:nvSpPr>
        <p:spPr/>
        <p:txBody>
          <a:bodyPr/>
          <a:lstStyle>
            <a:lvl1pPr>
              <a:defRPr/>
            </a:lvl1pPr>
          </a:lstStyle>
          <a:p>
            <a:pPr>
              <a:defRPr/>
            </a:pPr>
            <a:endParaRPr lang="lt-LT"/>
          </a:p>
        </p:txBody>
      </p:sp>
      <p:sp>
        <p:nvSpPr>
          <p:cNvPr id="6" name="Skaidrės numerio vietos rezervavimo ženklas 5"/>
          <p:cNvSpPr>
            <a:spLocks noGrp="1"/>
          </p:cNvSpPr>
          <p:nvPr>
            <p:ph type="sldNum" sz="quarter" idx="12"/>
          </p:nvPr>
        </p:nvSpPr>
        <p:spPr/>
        <p:txBody>
          <a:bodyPr/>
          <a:lstStyle>
            <a:lvl1pPr>
              <a:defRPr/>
            </a:lvl1pPr>
          </a:lstStyle>
          <a:p>
            <a:pPr>
              <a:defRPr/>
            </a:pPr>
            <a:fld id="{33CB22BC-2099-4566-9C4D-A8896F135858}" type="slidenum">
              <a:rPr lang="lt-LT"/>
              <a:pPr>
                <a:defRPr/>
              </a:pPr>
              <a:t>‹#›</a:t>
            </a:fld>
            <a:endParaRPr lang="lt-LT"/>
          </a:p>
        </p:txBody>
      </p:sp>
    </p:spTree>
    <p:extLst>
      <p:ext uri="{BB962C8B-B14F-4D97-AF65-F5344CB8AC3E}">
        <p14:creationId xmlns:p14="http://schemas.microsoft.com/office/powerpoint/2010/main" val="25315697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8839200" y="274639"/>
            <a:ext cx="2743200" cy="5851525"/>
          </a:xfrm>
        </p:spPr>
        <p:txBody>
          <a:bodyPr vert="eaVert"/>
          <a:lstStyle/>
          <a:p>
            <a:r>
              <a:rPr lang="lt-LT"/>
              <a:t>Spustelėkite, jei norite keisite ruoš. pav. stilių</a:t>
            </a:r>
          </a:p>
        </p:txBody>
      </p:sp>
      <p:sp>
        <p:nvSpPr>
          <p:cNvPr id="3" name="Vertikalaus teksto vietos rezervavimo ženklas 2"/>
          <p:cNvSpPr>
            <a:spLocks noGrp="1"/>
          </p:cNvSpPr>
          <p:nvPr>
            <p:ph type="body" orient="vert" idx="1"/>
          </p:nvPr>
        </p:nvSpPr>
        <p:spPr>
          <a:xfrm>
            <a:off x="609600" y="274639"/>
            <a:ext cx="8026400" cy="5851525"/>
          </a:xfrm>
        </p:spPr>
        <p:txBody>
          <a:bodyPr vert="eaVert"/>
          <a:lstStyle/>
          <a:p>
            <a:pPr lvl="0"/>
            <a:r>
              <a:rPr lang="lt-LT"/>
              <a:t>Spustelėkite ruošinio teksto stiliams keisti</a:t>
            </a:r>
          </a:p>
          <a:p>
            <a:pPr lvl="1"/>
            <a:r>
              <a:rPr lang="lt-LT"/>
              <a:t>Antras lygmuo</a:t>
            </a:r>
          </a:p>
          <a:p>
            <a:pPr lvl="2"/>
            <a:r>
              <a:rPr lang="lt-LT"/>
              <a:t>Trečias lygmuo</a:t>
            </a:r>
          </a:p>
          <a:p>
            <a:pPr lvl="3"/>
            <a:r>
              <a:rPr lang="lt-LT"/>
              <a:t>Ketvirtas lygmuo</a:t>
            </a:r>
          </a:p>
          <a:p>
            <a:pPr lvl="4"/>
            <a:r>
              <a:rPr lang="lt-LT"/>
              <a:t>Penktas lygmuo</a:t>
            </a:r>
          </a:p>
        </p:txBody>
      </p:sp>
      <p:sp>
        <p:nvSpPr>
          <p:cNvPr id="4" name="Datos vietos rezervavimo ženklas 3"/>
          <p:cNvSpPr>
            <a:spLocks noGrp="1"/>
          </p:cNvSpPr>
          <p:nvPr>
            <p:ph type="dt" sz="half" idx="10"/>
          </p:nvPr>
        </p:nvSpPr>
        <p:spPr/>
        <p:txBody>
          <a:bodyPr/>
          <a:lstStyle>
            <a:lvl1pPr>
              <a:defRPr/>
            </a:lvl1pPr>
          </a:lstStyle>
          <a:p>
            <a:pPr>
              <a:defRPr/>
            </a:pPr>
            <a:fld id="{7C75587B-9E24-4486-8912-AAA3C5532FDA}" type="datetimeFigureOut">
              <a:rPr lang="lt-LT"/>
              <a:pPr>
                <a:defRPr/>
              </a:pPr>
              <a:t>2026-10-26</a:t>
            </a:fld>
            <a:endParaRPr lang="lt-LT"/>
          </a:p>
        </p:txBody>
      </p:sp>
      <p:sp>
        <p:nvSpPr>
          <p:cNvPr id="5" name="Poraštės vietos rezervavimo ženklas 4"/>
          <p:cNvSpPr>
            <a:spLocks noGrp="1"/>
          </p:cNvSpPr>
          <p:nvPr>
            <p:ph type="ftr" sz="quarter" idx="11"/>
          </p:nvPr>
        </p:nvSpPr>
        <p:spPr/>
        <p:txBody>
          <a:bodyPr/>
          <a:lstStyle>
            <a:lvl1pPr>
              <a:defRPr/>
            </a:lvl1pPr>
          </a:lstStyle>
          <a:p>
            <a:pPr>
              <a:defRPr/>
            </a:pPr>
            <a:endParaRPr lang="lt-LT"/>
          </a:p>
        </p:txBody>
      </p:sp>
      <p:sp>
        <p:nvSpPr>
          <p:cNvPr id="6" name="Skaidrės numerio vietos rezervavimo ženklas 5"/>
          <p:cNvSpPr>
            <a:spLocks noGrp="1"/>
          </p:cNvSpPr>
          <p:nvPr>
            <p:ph type="sldNum" sz="quarter" idx="12"/>
          </p:nvPr>
        </p:nvSpPr>
        <p:spPr/>
        <p:txBody>
          <a:bodyPr/>
          <a:lstStyle>
            <a:lvl1pPr>
              <a:defRPr/>
            </a:lvl1pPr>
          </a:lstStyle>
          <a:p>
            <a:pPr>
              <a:defRPr/>
            </a:pPr>
            <a:fld id="{1772FDAB-90E3-4A8E-BB75-C12FF8CF9860}" type="slidenum">
              <a:rPr lang="lt-LT"/>
              <a:pPr>
                <a:defRPr/>
              </a:pPr>
              <a:t>‹#›</a:t>
            </a:fld>
            <a:endParaRPr lang="lt-LT"/>
          </a:p>
        </p:txBody>
      </p:sp>
    </p:spTree>
    <p:extLst>
      <p:ext uri="{BB962C8B-B14F-4D97-AF65-F5344CB8AC3E}">
        <p14:creationId xmlns:p14="http://schemas.microsoft.com/office/powerpoint/2010/main" val="37344579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1C32FF-65EB-0A49-B966-F80FFF6C08E2}"/>
              </a:ext>
            </a:extLst>
          </p:cNvPr>
          <p:cNvSpPr>
            <a:spLocks noGrp="1"/>
          </p:cNvSpPr>
          <p:nvPr>
            <p:ph type="title"/>
          </p:nvPr>
        </p:nvSpPr>
        <p:spPr>
          <a:xfrm>
            <a:off x="838200" y="365125"/>
            <a:ext cx="10646664" cy="1926813"/>
          </a:xfrm>
          <a:prstGeom prst="rect">
            <a:avLst/>
          </a:prstGeom>
        </p:spPr>
        <p:txBody>
          <a:bodyPr vert="horz" lIns="91440" tIns="45720" rIns="91440" bIns="45720" rtlCol="0" anchor="t">
            <a:noAutofit/>
          </a:bodyPr>
          <a:lstStyle/>
          <a:p>
            <a:endParaRPr lang="en-US" dirty="0"/>
          </a:p>
        </p:txBody>
      </p:sp>
      <p:sp>
        <p:nvSpPr>
          <p:cNvPr id="3" name="Text Placeholder 2">
            <a:extLst>
              <a:ext uri="{FF2B5EF4-FFF2-40B4-BE49-F238E27FC236}">
                <a16:creationId xmlns:a16="http://schemas.microsoft.com/office/drawing/2014/main" id="{B575F679-7423-3B4C-A754-9532BE3F12ED}"/>
              </a:ext>
            </a:extLst>
          </p:cNvPr>
          <p:cNvSpPr>
            <a:spLocks noGrp="1"/>
          </p:cNvSpPr>
          <p:nvPr>
            <p:ph type="body" idx="1"/>
          </p:nvPr>
        </p:nvSpPr>
        <p:spPr>
          <a:xfrm>
            <a:off x="838200" y="2497641"/>
            <a:ext cx="10646664" cy="3505015"/>
          </a:xfrm>
          <a:prstGeom prst="rect">
            <a:avLst/>
          </a:prstGeom>
        </p:spPr>
        <p:txBody>
          <a:bodyPr vert="horz" lIns="91440" tIns="45720" rIns="91440" bIns="45720" rtlCol="0" anchor="t">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Footer Placeholder 4">
            <a:extLst>
              <a:ext uri="{FF2B5EF4-FFF2-40B4-BE49-F238E27FC236}">
                <a16:creationId xmlns:a16="http://schemas.microsoft.com/office/drawing/2014/main" id="{3B40236B-8E81-E942-83B4-17BE52BD401F}"/>
              </a:ext>
            </a:extLst>
          </p:cNvPr>
          <p:cNvSpPr>
            <a:spLocks noGrp="1"/>
          </p:cNvSpPr>
          <p:nvPr>
            <p:ph type="ftr" sz="quarter" idx="3"/>
          </p:nvPr>
        </p:nvSpPr>
        <p:spPr>
          <a:xfrm>
            <a:off x="838200" y="6219825"/>
            <a:ext cx="4114800" cy="365125"/>
          </a:xfrm>
          <a:prstGeom prst="rect">
            <a:avLst/>
          </a:prstGeom>
        </p:spPr>
        <p:txBody>
          <a:bodyPr vert="horz" lIns="91440" tIns="45720" rIns="91440" bIns="45720" rtlCol="0" anchor="b"/>
          <a:lstStyle>
            <a:lvl1pPr algn="l">
              <a:defRPr sz="1400" baseline="0">
                <a:solidFill>
                  <a:srgbClr val="8E96CD"/>
                </a:solidFill>
                <a:latin typeface="Space Grotesk" pitchFamily="2" charset="77"/>
              </a:defRPr>
            </a:lvl1pPr>
          </a:lstStyle>
          <a:p>
            <a:r>
              <a:rPr lang="en-US"/>
              <a:t>Presentation name</a:t>
            </a:r>
            <a:endParaRPr lang="en-US" dirty="0"/>
          </a:p>
        </p:txBody>
      </p:sp>
      <p:sp>
        <p:nvSpPr>
          <p:cNvPr id="6" name="Slide Number Placeholder 5">
            <a:extLst>
              <a:ext uri="{FF2B5EF4-FFF2-40B4-BE49-F238E27FC236}">
                <a16:creationId xmlns:a16="http://schemas.microsoft.com/office/drawing/2014/main" id="{35D3A18A-24B4-9E40-80B1-0BEECEC88D39}"/>
              </a:ext>
            </a:extLst>
          </p:cNvPr>
          <p:cNvSpPr>
            <a:spLocks noGrp="1"/>
          </p:cNvSpPr>
          <p:nvPr>
            <p:ph type="sldNum" sz="quarter" idx="4"/>
          </p:nvPr>
        </p:nvSpPr>
        <p:spPr>
          <a:xfrm>
            <a:off x="8741664" y="6219825"/>
            <a:ext cx="2743200" cy="365125"/>
          </a:xfrm>
          <a:prstGeom prst="rect">
            <a:avLst/>
          </a:prstGeom>
        </p:spPr>
        <p:txBody>
          <a:bodyPr vert="horz" lIns="91440" tIns="45720" rIns="91440" bIns="45720" rtlCol="0" anchor="b"/>
          <a:lstStyle>
            <a:lvl1pPr algn="r">
              <a:defRPr sz="1400" baseline="0">
                <a:solidFill>
                  <a:srgbClr val="8E96CD"/>
                </a:solidFill>
                <a:latin typeface="Space Grotesk" pitchFamily="2" charset="77"/>
              </a:defRPr>
            </a:lvl1pPr>
          </a:lstStyle>
          <a:p>
            <a:fld id="{53969381-6070-C14C-AC19-9F0CCB6EE0F1}" type="slidenum">
              <a:rPr lang="en-US" smtClean="0"/>
              <a:pPr/>
              <a:t>‹#›</a:t>
            </a:fld>
            <a:endParaRPr lang="en-US"/>
          </a:p>
        </p:txBody>
      </p:sp>
    </p:spTree>
    <p:extLst>
      <p:ext uri="{BB962C8B-B14F-4D97-AF65-F5344CB8AC3E}">
        <p14:creationId xmlns:p14="http://schemas.microsoft.com/office/powerpoint/2010/main" val="14784222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7" r:id="rId3"/>
    <p:sldLayoutId id="2147483653" r:id="rId4"/>
    <p:sldLayoutId id="2147483658" r:id="rId5"/>
    <p:sldLayoutId id="2147483652" r:id="rId6"/>
    <p:sldLayoutId id="2147483651" r:id="rId7"/>
    <p:sldLayoutId id="2147483655" r:id="rId8"/>
    <p:sldLayoutId id="2147483659" r:id="rId9"/>
    <p:sldLayoutId id="2147483654" r:id="rId10"/>
    <p:sldLayoutId id="2147483656" r:id="rId11"/>
    <p:sldLayoutId id="2147483660" r:id="rId12"/>
    <p:sldLayoutId id="2147483661" r:id="rId13"/>
  </p:sldLayoutIdLst>
  <p:hf hdr="0" dt="0"/>
  <p:txStyles>
    <p:titleStyle>
      <a:lvl1pPr algn="l" defTabSz="914400" rtl="0" eaLnBrk="1" latinLnBrk="0" hangingPunct="1">
        <a:lnSpc>
          <a:spcPct val="90000"/>
        </a:lnSpc>
        <a:spcBef>
          <a:spcPct val="0"/>
        </a:spcBef>
        <a:buNone/>
        <a:defRPr sz="5000" kern="1200" cap="all" baseline="0">
          <a:solidFill>
            <a:srgbClr val="2E34D1"/>
          </a:solidFill>
          <a:latin typeface="Rando" pitchFamily="2" charset="77"/>
          <a:ea typeface="+mj-ea"/>
          <a:cs typeface="Rando" pitchFamily="2" charset="77"/>
        </a:defRPr>
      </a:lvl1pPr>
    </p:titleStyle>
    <p:bodyStyle>
      <a:lvl1pPr marL="228600" indent="-228600" algn="l" defTabSz="914400" rtl="0" eaLnBrk="1" latinLnBrk="0" hangingPunct="1">
        <a:lnSpc>
          <a:spcPct val="120000"/>
        </a:lnSpc>
        <a:spcBef>
          <a:spcPts val="1000"/>
        </a:spcBef>
        <a:buClr>
          <a:srgbClr val="2E34D1"/>
        </a:buClr>
        <a:buSzPct val="130000"/>
        <a:buFont typeface="System Font Regular"/>
        <a:buChar char="-"/>
        <a:defRPr sz="1560" kern="1200">
          <a:solidFill>
            <a:schemeClr val="tx1"/>
          </a:solidFill>
          <a:latin typeface="Space Grotesk" pitchFamily="2" charset="77"/>
          <a:ea typeface="+mn-ea"/>
          <a:cs typeface="+mn-cs"/>
        </a:defRPr>
      </a:lvl1pPr>
      <a:lvl2pPr marL="685800" indent="-228600" algn="l" defTabSz="914400" rtl="0" eaLnBrk="1" latinLnBrk="0" hangingPunct="1">
        <a:lnSpc>
          <a:spcPct val="120000"/>
        </a:lnSpc>
        <a:spcBef>
          <a:spcPts val="500"/>
        </a:spcBef>
        <a:buClr>
          <a:srgbClr val="2E34D1"/>
        </a:buClr>
        <a:buSzPct val="130000"/>
        <a:buFont typeface="System Font Regular"/>
        <a:buChar char="-"/>
        <a:defRPr sz="1560" kern="1200">
          <a:solidFill>
            <a:schemeClr val="tx1"/>
          </a:solidFill>
          <a:latin typeface="Space Grotesk" pitchFamily="2" charset="77"/>
          <a:ea typeface="+mn-ea"/>
          <a:cs typeface="+mn-cs"/>
        </a:defRPr>
      </a:lvl2pPr>
      <a:lvl3pPr marL="1143000" indent="-228600" algn="l" defTabSz="914400" rtl="0" eaLnBrk="1" latinLnBrk="0" hangingPunct="1">
        <a:lnSpc>
          <a:spcPct val="120000"/>
        </a:lnSpc>
        <a:spcBef>
          <a:spcPts val="500"/>
        </a:spcBef>
        <a:buClr>
          <a:srgbClr val="2E34D1"/>
        </a:buClr>
        <a:buSzPct val="130000"/>
        <a:buFont typeface="System Font Regular"/>
        <a:buChar char="-"/>
        <a:defRPr sz="1560" kern="1200">
          <a:solidFill>
            <a:schemeClr val="tx1"/>
          </a:solidFill>
          <a:latin typeface="Space Grotesk" pitchFamily="2" charset="77"/>
          <a:ea typeface="+mn-ea"/>
          <a:cs typeface="+mn-cs"/>
        </a:defRPr>
      </a:lvl3pPr>
      <a:lvl4pPr marL="1600200" indent="-228600" algn="l" defTabSz="914400" rtl="0" eaLnBrk="1" latinLnBrk="0" hangingPunct="1">
        <a:lnSpc>
          <a:spcPct val="120000"/>
        </a:lnSpc>
        <a:spcBef>
          <a:spcPts val="500"/>
        </a:spcBef>
        <a:buClr>
          <a:srgbClr val="2E34D1"/>
        </a:buClr>
        <a:buSzPct val="130000"/>
        <a:buFont typeface="System Font Regular"/>
        <a:buChar char="-"/>
        <a:defRPr sz="1560" kern="1200">
          <a:solidFill>
            <a:schemeClr val="tx1"/>
          </a:solidFill>
          <a:latin typeface="Space Grotesk" pitchFamily="2" charset="77"/>
          <a:ea typeface="+mn-ea"/>
          <a:cs typeface="+mn-cs"/>
        </a:defRPr>
      </a:lvl4pPr>
      <a:lvl5pPr marL="2057400" indent="-228600" algn="l" defTabSz="914400" rtl="0" eaLnBrk="1" latinLnBrk="0" hangingPunct="1">
        <a:lnSpc>
          <a:spcPct val="120000"/>
        </a:lnSpc>
        <a:spcBef>
          <a:spcPts val="500"/>
        </a:spcBef>
        <a:buClr>
          <a:srgbClr val="2E34D1"/>
        </a:buClr>
        <a:buSzPct val="130000"/>
        <a:buFont typeface="System Font Regular"/>
        <a:buChar char="-"/>
        <a:defRPr sz="1560" kern="1200">
          <a:solidFill>
            <a:schemeClr val="tx1"/>
          </a:solidFill>
          <a:latin typeface="Space Grotesk"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Pavadinimo vietos rezervavimo ženklas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lt-LT" altLang="lt-LT"/>
              <a:t>Spustelėkite, jei norite keisite ruoš. pav. stilių</a:t>
            </a:r>
          </a:p>
        </p:txBody>
      </p:sp>
      <p:sp>
        <p:nvSpPr>
          <p:cNvPr id="1027" name="Teksto vietos rezervavimo ženklas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lt-LT" altLang="lt-LT"/>
              <a:t>Spustelėkite ruošinio teksto stiliams keisti</a:t>
            </a:r>
          </a:p>
          <a:p>
            <a:pPr lvl="1"/>
            <a:r>
              <a:rPr lang="lt-LT" altLang="lt-LT"/>
              <a:t>Antras lygmuo</a:t>
            </a:r>
          </a:p>
          <a:p>
            <a:pPr lvl="2"/>
            <a:r>
              <a:rPr lang="lt-LT" altLang="lt-LT"/>
              <a:t>Trečias lygmuo</a:t>
            </a:r>
          </a:p>
          <a:p>
            <a:pPr lvl="3"/>
            <a:r>
              <a:rPr lang="lt-LT" altLang="lt-LT"/>
              <a:t>Ketvirtas lygmuo</a:t>
            </a:r>
          </a:p>
          <a:p>
            <a:pPr lvl="4"/>
            <a:r>
              <a:rPr lang="lt-LT" altLang="lt-LT"/>
              <a:t>Penktas lygmuo</a:t>
            </a:r>
          </a:p>
        </p:txBody>
      </p:sp>
      <p:sp>
        <p:nvSpPr>
          <p:cNvPr id="4" name="Datos vietos rezervavimo ženklas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653D544-48B5-4AF0-AFC8-68AA7FAD84C4}" type="datetimeFigureOut">
              <a:rPr lang="lt-LT"/>
              <a:pPr>
                <a:defRPr/>
              </a:pPr>
              <a:t>2026-10-26</a:t>
            </a:fld>
            <a:endParaRPr lang="lt-LT"/>
          </a:p>
        </p:txBody>
      </p:sp>
      <p:sp>
        <p:nvSpPr>
          <p:cNvPr id="5" name="Poraštės vietos rezervavimo ženklas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lt-LT"/>
          </a:p>
        </p:txBody>
      </p:sp>
      <p:sp>
        <p:nvSpPr>
          <p:cNvPr id="6" name="Skaidrės numerio vietos rezervavimo ženklas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F5DA8E95-1E5D-4A00-A4F4-512F4B151688}" type="slidenum">
              <a:rPr lang="lt-LT"/>
              <a:pPr>
                <a:defRPr/>
              </a:pPr>
              <a:t>‹#›</a:t>
            </a:fld>
            <a:endParaRPr lang="lt-LT"/>
          </a:p>
        </p:txBody>
      </p:sp>
    </p:spTree>
    <p:extLst>
      <p:ext uri="{BB962C8B-B14F-4D97-AF65-F5344CB8AC3E}">
        <p14:creationId xmlns:p14="http://schemas.microsoft.com/office/powerpoint/2010/main" val="3011696892"/>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chart" Target="../charts/chart11.xml"/></Relationships>
</file>

<file path=ppt/slides/_rels/slide19.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7BC374E7-D3F1-2843-977A-B6E65961963F}"/>
              </a:ext>
            </a:extLst>
          </p:cNvPr>
          <p:cNvSpPr>
            <a:spLocks noGrp="1"/>
          </p:cNvSpPr>
          <p:nvPr>
            <p:ph type="subTitle" idx="1"/>
          </p:nvPr>
        </p:nvSpPr>
        <p:spPr>
          <a:xfrm>
            <a:off x="646176" y="5315451"/>
            <a:ext cx="10964979" cy="1035658"/>
          </a:xfrm>
        </p:spPr>
        <p:txBody>
          <a:bodyPr>
            <a:noAutofit/>
          </a:bodyPr>
          <a:lstStyle/>
          <a:p>
            <a:pPr algn="ctr"/>
            <a:r>
              <a:rPr lang="lt-LT" sz="3200" dirty="0">
                <a:latin typeface="Times New Roman" panose="02020603050405020304" pitchFamily="18" charset="0"/>
                <a:cs typeface="Times New Roman" panose="02020603050405020304" pitchFamily="18" charset="0"/>
              </a:rPr>
              <a:t>Visuomenės sveikatos specialistė</a:t>
            </a:r>
          </a:p>
          <a:p>
            <a:pPr algn="ctr"/>
            <a:r>
              <a:rPr lang="lt-LT" sz="3200" dirty="0">
                <a:latin typeface="Times New Roman" panose="02020603050405020304" pitchFamily="18" charset="0"/>
                <a:cs typeface="Times New Roman" panose="02020603050405020304" pitchFamily="18" charset="0"/>
              </a:rPr>
              <a:t>Laura </a:t>
            </a:r>
            <a:r>
              <a:rPr lang="lt-LT" sz="3200" dirty="0" err="1">
                <a:latin typeface="Times New Roman" panose="02020603050405020304" pitchFamily="18" charset="0"/>
                <a:cs typeface="Times New Roman" panose="02020603050405020304" pitchFamily="18" charset="0"/>
              </a:rPr>
              <a:t>Pukinskienė</a:t>
            </a:r>
            <a:endParaRPr lang="en-US" sz="3200" dirty="0">
              <a:latin typeface="Times New Roman" panose="02020603050405020304" pitchFamily="18" charset="0"/>
              <a:cs typeface="Times New Roman" panose="02020603050405020304" pitchFamily="18" charset="0"/>
            </a:endParaRPr>
          </a:p>
        </p:txBody>
      </p:sp>
      <p:sp>
        <p:nvSpPr>
          <p:cNvPr id="5" name="Footer Placeholder 4">
            <a:extLst>
              <a:ext uri="{FF2B5EF4-FFF2-40B4-BE49-F238E27FC236}">
                <a16:creationId xmlns:a16="http://schemas.microsoft.com/office/drawing/2014/main" id="{B75D8568-8448-2740-89CC-8FE3774E3049}"/>
              </a:ext>
            </a:extLst>
          </p:cNvPr>
          <p:cNvSpPr>
            <a:spLocks noGrp="1"/>
          </p:cNvSpPr>
          <p:nvPr>
            <p:ph type="ftr" sz="quarter" idx="11"/>
          </p:nvPr>
        </p:nvSpPr>
        <p:spPr>
          <a:xfrm>
            <a:off x="261257" y="2030682"/>
            <a:ext cx="11756572" cy="2458191"/>
          </a:xfrm>
        </p:spPr>
        <p:txBody>
          <a:bodyPr/>
          <a:lstStyle/>
          <a:p>
            <a:pPr algn="ctr"/>
            <a:r>
              <a:rPr kumimoji="0" lang="lt-LT" sz="2900" b="1" i="0" u="none" strike="noStrike" kern="1200" cap="none" spc="0" normalizeH="0" baseline="0" noProof="0" dirty="0">
                <a:ln>
                  <a:noFill/>
                </a:ln>
                <a:solidFill>
                  <a:srgbClr val="FFFFFF"/>
                </a:solidFill>
                <a:effectLst/>
                <a:uLnTx/>
                <a:uFillTx/>
                <a:latin typeface="Times New Roman" pitchFamily="18" charset="0"/>
                <a:ea typeface="+mj-ea"/>
                <a:cs typeface="Times New Roman" pitchFamily="18" charset="0"/>
              </a:rPr>
              <a:t>KLAIPĖDOS MIESTO LOPŠELĮ-DARŽELĮ ,,</a:t>
            </a:r>
            <a:r>
              <a:rPr lang="lt-LT" sz="2900" b="1" dirty="0">
                <a:solidFill>
                  <a:srgbClr val="FFFFFF"/>
                </a:solidFill>
                <a:latin typeface="Times New Roman" pitchFamily="18" charset="0"/>
                <a:ea typeface="+mj-ea"/>
                <a:cs typeface="Times New Roman" pitchFamily="18" charset="0"/>
              </a:rPr>
              <a:t>EGLUTĖ</a:t>
            </a:r>
            <a:r>
              <a:rPr kumimoji="0" lang="lt-LT" sz="2900" b="1" i="0" u="none" strike="noStrike" kern="1200" cap="none" spc="0" normalizeH="0" baseline="0" noProof="0" dirty="0">
                <a:ln>
                  <a:noFill/>
                </a:ln>
                <a:solidFill>
                  <a:srgbClr val="FFFFFF"/>
                </a:solidFill>
                <a:effectLst/>
                <a:uLnTx/>
                <a:uFillTx/>
                <a:latin typeface="Times New Roman" pitchFamily="18" charset="0"/>
                <a:ea typeface="+mj-ea"/>
                <a:cs typeface="Times New Roman" pitchFamily="18" charset="0"/>
              </a:rPr>
              <a:t>” LANKANČIŲ VAIKŲ PROFILAKTINIŲ SVEIKATOS PATIKRINIMŲ 2026-2027 M.M. DUOMENŲ ANALIZĖ</a:t>
            </a:r>
            <a:br>
              <a:rPr kumimoji="0" lang="lt-LT" sz="29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br>
            <a:endParaRPr lang="en-GB" sz="2900" cap="all" dirty="0">
              <a:solidFill>
                <a:srgbClr val="F0A334"/>
              </a:solidFill>
              <a:latin typeface="Montserrat Medium" pitchFamily="2" charset="0"/>
              <a:ea typeface="+mj-ea"/>
              <a:cs typeface="Rando" pitchFamily="2" charset="77"/>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51365" y="633772"/>
            <a:ext cx="3348033" cy="736587"/>
          </a:xfrm>
          <a:prstGeom prst="rect">
            <a:avLst/>
          </a:prstGeom>
        </p:spPr>
      </p:pic>
    </p:spTree>
    <p:extLst>
      <p:ext uri="{BB962C8B-B14F-4D97-AF65-F5344CB8AC3E}">
        <p14:creationId xmlns:p14="http://schemas.microsoft.com/office/powerpoint/2010/main" val="3737146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9156" y="490680"/>
            <a:ext cx="2993687" cy="677109"/>
          </a:xfrm>
          <a:prstGeom prst="rect">
            <a:avLst/>
          </a:prstGeom>
        </p:spPr>
      </p:pic>
      <p:sp>
        <p:nvSpPr>
          <p:cNvPr id="7" name="TextBox 6">
            <a:extLst>
              <a:ext uri="{FF2B5EF4-FFF2-40B4-BE49-F238E27FC236}">
                <a16:creationId xmlns:a16="http://schemas.microsoft.com/office/drawing/2014/main" id="{7C65851A-72F6-4414-9961-8407F7F53E3E}"/>
              </a:ext>
            </a:extLst>
          </p:cNvPr>
          <p:cNvSpPr txBox="1"/>
          <p:nvPr/>
        </p:nvSpPr>
        <p:spPr>
          <a:xfrm>
            <a:off x="665018" y="1682009"/>
            <a:ext cx="11067802"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t-LT" altLang="lt-LT" sz="2800" b="1" i="0" u="none" strike="noStrike" kern="1200" cap="none" spc="0" normalizeH="0" baseline="0" noProof="0" dirty="0">
                <a:ln>
                  <a:noFill/>
                </a:ln>
                <a:solidFill>
                  <a:srgbClr val="993366"/>
                </a:solidFill>
                <a:effectLst/>
                <a:uLnTx/>
                <a:uFillTx/>
                <a:latin typeface="Times New Roman" pitchFamily="18" charset="0"/>
                <a:ea typeface="+mn-ea"/>
                <a:cs typeface="Times New Roman" pitchFamily="18" charset="0"/>
              </a:rPr>
              <a:t>VAIKŲ SVEIKATOS ANALIZĖS APRAŠYMAS (</a:t>
            </a:r>
            <a:r>
              <a:rPr kumimoji="0" lang="en-US" altLang="lt-LT" sz="2800" b="1" i="0" u="none" strike="noStrike" kern="1200" cap="none" spc="0" normalizeH="0" baseline="0" noProof="0" dirty="0">
                <a:ln>
                  <a:noFill/>
                </a:ln>
                <a:solidFill>
                  <a:srgbClr val="993366"/>
                </a:solidFill>
                <a:effectLst/>
                <a:uLnTx/>
                <a:uFillTx/>
                <a:latin typeface="Times New Roman" pitchFamily="18" charset="0"/>
                <a:ea typeface="+mn-ea"/>
                <a:cs typeface="Times New Roman" pitchFamily="18" charset="0"/>
              </a:rPr>
              <a:t>1</a:t>
            </a:r>
            <a:r>
              <a:rPr kumimoji="0" lang="lt-LT" altLang="lt-LT" sz="2800" b="1" i="0" u="none" strike="noStrike" kern="1200" cap="none" spc="0" normalizeH="0" baseline="0" noProof="0" dirty="0">
                <a:ln>
                  <a:noFill/>
                </a:ln>
                <a:solidFill>
                  <a:srgbClr val="993366"/>
                </a:solidFill>
                <a:effectLst/>
                <a:uLnTx/>
                <a:uFillTx/>
                <a:latin typeface="Times New Roman" pitchFamily="18" charset="0"/>
                <a:ea typeface="+mn-ea"/>
                <a:cs typeface="Times New Roman" pitchFamily="18" charset="0"/>
              </a:rPr>
              <a:t>)</a:t>
            </a:r>
            <a:endParaRPr kumimoji="0" lang="en-US" sz="2800" b="0" i="0" u="none" strike="noStrike" kern="1200" cap="none" spc="0" normalizeH="0" baseline="0" noProof="0" dirty="0">
              <a:ln>
                <a:noFill/>
              </a:ln>
              <a:solidFill>
                <a:srgbClr val="993366"/>
              </a:solidFill>
              <a:effectLst/>
              <a:uLnTx/>
              <a:uFillTx/>
              <a:latin typeface="Calibri"/>
              <a:ea typeface="+mn-ea"/>
              <a:cs typeface="+mn-cs"/>
            </a:endParaRPr>
          </a:p>
        </p:txBody>
      </p:sp>
      <p:sp>
        <p:nvSpPr>
          <p:cNvPr id="8" name="TextBox 7">
            <a:extLst>
              <a:ext uri="{FF2B5EF4-FFF2-40B4-BE49-F238E27FC236}">
                <a16:creationId xmlns:a16="http://schemas.microsoft.com/office/drawing/2014/main" id="{BA9BF71C-1152-4B52-A432-8AC0803DE61C}"/>
              </a:ext>
            </a:extLst>
          </p:cNvPr>
          <p:cNvSpPr txBox="1"/>
          <p:nvPr/>
        </p:nvSpPr>
        <p:spPr>
          <a:xfrm>
            <a:off x="558140" y="2719449"/>
            <a:ext cx="11067803" cy="316650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lt-LT" altLang="lt-LT" sz="36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 </a:t>
            </a:r>
            <a:r>
              <a:rPr kumimoji="0" lang="lt-LT" altLang="lt-LT" sz="28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Lietuvos Respublikos sveikatos apsaugos ministro 2016 m. sausio 26 d. įsakymu Nr. V-93 patvirtintos Lietuvos higienos normos HN 75:2016 </a:t>
            </a:r>
            <a:r>
              <a:rPr kumimoji="0" lang="lt-LT" altLang="lt-LT" sz="2800"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itchFamily="18" charset="0"/>
              </a:rPr>
              <a:t>(</a:t>
            </a:r>
            <a:r>
              <a:rPr kumimoji="0" lang="lt-LT" sz="2800"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anose="02020603050405020304" pitchFamily="18" charset="0"/>
              </a:rPr>
              <a:t>Suvestinė redakcija nuo 2026-02-14)</a:t>
            </a:r>
            <a:r>
              <a:rPr kumimoji="0" lang="lt-LT" altLang="lt-LT" sz="2800" b="0" i="1" u="none" strike="noStrike" kern="1200" cap="none" spc="0" normalizeH="0" baseline="0" noProof="0" dirty="0">
                <a:ln>
                  <a:noFill/>
                </a:ln>
                <a:solidFill>
                  <a:srgbClr val="000000"/>
                </a:solidFill>
                <a:effectLst/>
                <a:uLnTx/>
                <a:uFillTx/>
                <a:latin typeface="Times New Roman" panose="02020603050405020304" pitchFamily="18" charset="0"/>
                <a:ea typeface="+mn-ea"/>
                <a:cs typeface="Times New Roman" pitchFamily="18" charset="0"/>
              </a:rPr>
              <a:t> </a:t>
            </a:r>
            <a:r>
              <a:rPr kumimoji="0" lang="lt-LT" altLang="lt-LT" sz="28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rPr>
              <a:t>„Ikimokyklinio ir priešmokyklinio ugdymo programų vykdymo bendrieji sveikatos saugos reikalavimai“ 79 punkte nurodyta, kad priimant mokinį į įstaigą ir vėliau kiekvienais metais turi būti pateiktas sveikatos pažymėjimas. </a:t>
            </a:r>
          </a:p>
          <a:p>
            <a:pPr marL="0" marR="0" lvl="0" indent="0" algn="just" defTabSz="914400" rtl="0" eaLnBrk="1" fontAlgn="auto" latinLnBrk="0" hangingPunct="1">
              <a:lnSpc>
                <a:spcPct val="150000"/>
              </a:lnSpc>
              <a:spcBef>
                <a:spcPts val="0"/>
              </a:spcBef>
              <a:spcAft>
                <a:spcPts val="0"/>
              </a:spcAft>
              <a:buClrTx/>
              <a:buSzTx/>
              <a:buFont typeface="Arial" charset="0"/>
              <a:buNone/>
              <a:tabLst/>
              <a:defRPr/>
            </a:pPr>
            <a:endParaRPr kumimoji="0" lang="lt-LT" altLang="lt-LT" sz="18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endParaRPr>
          </a:p>
        </p:txBody>
      </p:sp>
    </p:spTree>
    <p:extLst>
      <p:ext uri="{BB962C8B-B14F-4D97-AF65-F5344CB8AC3E}">
        <p14:creationId xmlns:p14="http://schemas.microsoft.com/office/powerpoint/2010/main" val="17315260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C65851A-72F6-4414-9961-8407F7F53E3E}"/>
              </a:ext>
            </a:extLst>
          </p:cNvPr>
          <p:cNvSpPr txBox="1"/>
          <p:nvPr/>
        </p:nvSpPr>
        <p:spPr>
          <a:xfrm>
            <a:off x="783772" y="1452481"/>
            <a:ext cx="11067802"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t-LT" altLang="lt-LT" sz="2800" b="1" i="0" u="none" strike="noStrike" kern="1200" cap="none" spc="0" normalizeH="0" baseline="0" noProof="0" dirty="0">
                <a:ln>
                  <a:noFill/>
                </a:ln>
                <a:solidFill>
                  <a:srgbClr val="993366"/>
                </a:solidFill>
                <a:effectLst/>
                <a:uLnTx/>
                <a:uFillTx/>
                <a:latin typeface="Times New Roman" pitchFamily="18" charset="0"/>
                <a:ea typeface="+mn-ea"/>
                <a:cs typeface="Times New Roman" pitchFamily="18" charset="0"/>
              </a:rPr>
              <a:t>VAIKŲ SVEIKATOS ANALIZĖS APRAŠYMAS (2)</a:t>
            </a:r>
            <a:endParaRPr kumimoji="0" lang="en-US" sz="2800" b="0" i="0" u="none" strike="noStrike" kern="1200" cap="none" spc="0" normalizeH="0" baseline="0" noProof="0" dirty="0">
              <a:ln>
                <a:noFill/>
              </a:ln>
              <a:solidFill>
                <a:srgbClr val="993366"/>
              </a:solidFill>
              <a:effectLst/>
              <a:uLnTx/>
              <a:uFillTx/>
              <a:latin typeface="Calibri"/>
              <a:ea typeface="+mn-ea"/>
              <a:cs typeface="+mn-cs"/>
            </a:endParaRPr>
          </a:p>
        </p:txBody>
      </p:sp>
      <p:sp>
        <p:nvSpPr>
          <p:cNvPr id="8" name="TextBox 7">
            <a:extLst>
              <a:ext uri="{FF2B5EF4-FFF2-40B4-BE49-F238E27FC236}">
                <a16:creationId xmlns:a16="http://schemas.microsoft.com/office/drawing/2014/main" id="{BA9BF71C-1152-4B52-A432-8AC0803DE61C}"/>
              </a:ext>
            </a:extLst>
          </p:cNvPr>
          <p:cNvSpPr txBox="1"/>
          <p:nvPr/>
        </p:nvSpPr>
        <p:spPr>
          <a:xfrm>
            <a:off x="463138" y="2257242"/>
            <a:ext cx="11507190" cy="2246769"/>
          </a:xfrm>
          <a:prstGeom prst="rect">
            <a:avLst/>
          </a:prstGeom>
          <a:noFill/>
        </p:spPr>
        <p:txBody>
          <a:bodyPr wrap="square">
            <a:spAutoFit/>
          </a:bodyPr>
          <a:lstStyle/>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lt-LT" altLang="lt-LT" sz="2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Duomenys apie mokinių sveikatos būklę gaunami iš statistinės apskaitos formos Nr. E027-1 „Mokinio sveikatos pažymėjimas“, patvirtintos Lietuvos Respublikos sveikatos apsaugos ministro 2019 m. gegužės 14 d. įsakymu Nr. V-565 „Dėl elektroninės statistinės apskaitos formos Nr. E027-1 „Mokinio sveikatos pažymėjimas“ patvirtinimo“. </a:t>
            </a:r>
            <a:endParaRPr kumimoji="0" lang="en-US" altLang="lt-LT" sz="2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endParaRPr>
          </a:p>
        </p:txBody>
      </p:sp>
      <p:sp>
        <p:nvSpPr>
          <p:cNvPr id="5" name="TextBox 4">
            <a:extLst>
              <a:ext uri="{FF2B5EF4-FFF2-40B4-BE49-F238E27FC236}">
                <a16:creationId xmlns:a16="http://schemas.microsoft.com/office/drawing/2014/main" id="{D305108B-D702-448B-A3E9-5FC4CC06493A}"/>
              </a:ext>
            </a:extLst>
          </p:cNvPr>
          <p:cNvSpPr txBox="1"/>
          <p:nvPr/>
        </p:nvSpPr>
        <p:spPr>
          <a:xfrm>
            <a:off x="463138" y="4532989"/>
            <a:ext cx="11376562" cy="1846659"/>
          </a:xfrm>
          <a:prstGeom prst="rect">
            <a:avLst/>
          </a:prstGeom>
          <a:noFill/>
        </p:spPr>
        <p:txBody>
          <a:bodyPr wrap="square">
            <a:spAutoFit/>
          </a:bodyPr>
          <a:lstStyle/>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en-US" altLang="lt-LT" sz="3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a:t>
            </a:r>
            <a:r>
              <a:rPr kumimoji="0" lang="lt-LT" altLang="lt-LT" sz="3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en-US" altLang="lt-LT" sz="2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N</a:t>
            </a:r>
            <a:r>
              <a:rPr kumimoji="0" lang="lt-LT" altLang="lt-LT" sz="2800" b="0" i="0" u="none" strike="noStrike" kern="1200" cap="none" spc="0" normalizeH="0" baseline="0" noProof="0" dirty="0" err="1">
                <a:ln>
                  <a:noFill/>
                </a:ln>
                <a:solidFill>
                  <a:prstClr val="black"/>
                </a:solidFill>
                <a:effectLst/>
                <a:uLnTx/>
                <a:uFillTx/>
                <a:latin typeface="Times New Roman" pitchFamily="18" charset="0"/>
                <a:ea typeface="+mn-ea"/>
                <a:cs typeface="Times New Roman" pitchFamily="18" charset="0"/>
              </a:rPr>
              <a:t>uo</a:t>
            </a:r>
            <a:r>
              <a:rPr kumimoji="0" lang="lt-LT" altLang="lt-LT" sz="2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2020 m. sausio 1 d. </a:t>
            </a:r>
            <a:r>
              <a:rPr kumimoji="0" lang="en-US" altLang="lt-LT" sz="2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p</a:t>
            </a:r>
            <a:r>
              <a:rPr kumimoji="0" lang="lt-LT" altLang="lt-LT" sz="2800" b="0" i="0" u="none" strike="noStrike" kern="1200" cap="none" spc="0" normalizeH="0" baseline="0" noProof="0" dirty="0" err="1">
                <a:ln>
                  <a:noFill/>
                </a:ln>
                <a:solidFill>
                  <a:prstClr val="black"/>
                </a:solidFill>
                <a:effectLst/>
                <a:uLnTx/>
                <a:uFillTx/>
                <a:latin typeface="Times New Roman" pitchFamily="18" charset="0"/>
                <a:ea typeface="+mn-ea"/>
                <a:cs typeface="Times New Roman" pitchFamily="18" charset="0"/>
              </a:rPr>
              <a:t>ažymėjim</a:t>
            </a:r>
            <a:r>
              <a:rPr kumimoji="0" lang="en-US" altLang="lt-LT" sz="2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ai </a:t>
            </a:r>
            <a:r>
              <a:rPr kumimoji="0" lang="lt-LT" altLang="lt-LT" sz="2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teik</a:t>
            </a:r>
            <a:r>
              <a:rPr kumimoji="0" lang="en-US" altLang="lt-LT" sz="2800" b="0" i="0" u="none" strike="noStrike" kern="1200" cap="none" spc="0" normalizeH="0" baseline="0" noProof="0" dirty="0" err="1">
                <a:ln>
                  <a:noFill/>
                </a:ln>
                <a:solidFill>
                  <a:prstClr val="black"/>
                </a:solidFill>
                <a:effectLst/>
                <a:uLnTx/>
                <a:uFillTx/>
                <a:latin typeface="Times New Roman" pitchFamily="18" charset="0"/>
                <a:ea typeface="+mn-ea"/>
                <a:cs typeface="Times New Roman" pitchFamily="18" charset="0"/>
              </a:rPr>
              <a:t>iami</a:t>
            </a:r>
            <a:r>
              <a:rPr kumimoji="0" lang="lt-LT" altLang="lt-LT" sz="2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per Elektroninės sveikatos paslaugų ir bendradarbiavimo infrastruktūros informacinę sistemą (ESPBI IS). Elektroniniu būdu užpildyti ir pasirašyti </a:t>
            </a:r>
            <a:r>
              <a:rPr kumimoji="0" lang="en-US" altLang="lt-LT" sz="2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p</a:t>
            </a:r>
            <a:r>
              <a:rPr kumimoji="0" lang="lt-LT" altLang="lt-LT" sz="2800" b="0" i="0" u="none" strike="noStrike" kern="1200" cap="none" spc="0" normalizeH="0" baseline="0" noProof="0" dirty="0" err="1">
                <a:ln>
                  <a:noFill/>
                </a:ln>
                <a:solidFill>
                  <a:prstClr val="black"/>
                </a:solidFill>
                <a:effectLst/>
                <a:uLnTx/>
                <a:uFillTx/>
                <a:latin typeface="Times New Roman" pitchFamily="18" charset="0"/>
                <a:ea typeface="+mn-ea"/>
                <a:cs typeface="Times New Roman" pitchFamily="18" charset="0"/>
              </a:rPr>
              <a:t>ažymėjimai</a:t>
            </a:r>
            <a:r>
              <a:rPr kumimoji="0" lang="lt-LT" altLang="lt-LT" sz="28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perduodami į Higienos instituto Vaikų sveikatos stebėsenos informacinę sistemą (VSS IS). </a:t>
            </a:r>
          </a:p>
        </p:txBody>
      </p:sp>
      <p:pic>
        <p:nvPicPr>
          <p:cNvPr id="9" name="Picture 5">
            <a:extLst>
              <a:ext uri="{FF2B5EF4-FFF2-40B4-BE49-F238E27FC236}">
                <a16:creationId xmlns:a16="http://schemas.microsoft.com/office/drawing/2014/main" id="{755F41A8-3F74-4152-9F67-FCA2375098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9158" y="422330"/>
            <a:ext cx="2993683" cy="677108"/>
          </a:xfrm>
          <a:prstGeom prst="rect">
            <a:avLst/>
          </a:prstGeom>
        </p:spPr>
      </p:pic>
    </p:spTree>
    <p:extLst>
      <p:ext uri="{BB962C8B-B14F-4D97-AF65-F5344CB8AC3E}">
        <p14:creationId xmlns:p14="http://schemas.microsoft.com/office/powerpoint/2010/main" val="24222291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5825" y="435640"/>
            <a:ext cx="2993689" cy="677109"/>
          </a:xfrm>
          <a:prstGeom prst="rect">
            <a:avLst/>
          </a:prstGeom>
        </p:spPr>
      </p:pic>
      <p:sp>
        <p:nvSpPr>
          <p:cNvPr id="7" name="TextBox 6">
            <a:extLst>
              <a:ext uri="{FF2B5EF4-FFF2-40B4-BE49-F238E27FC236}">
                <a16:creationId xmlns:a16="http://schemas.microsoft.com/office/drawing/2014/main" id="{7C65851A-72F6-4414-9961-8407F7F53E3E}"/>
              </a:ext>
            </a:extLst>
          </p:cNvPr>
          <p:cNvSpPr txBox="1"/>
          <p:nvPr/>
        </p:nvSpPr>
        <p:spPr>
          <a:xfrm>
            <a:off x="118752" y="1768489"/>
            <a:ext cx="12445339"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t-LT" altLang="lt-LT" sz="2800" b="1" i="0" u="none" strike="noStrike" kern="1200" cap="none" spc="0" normalizeH="0" baseline="0" noProof="0" dirty="0">
                <a:ln>
                  <a:noFill/>
                </a:ln>
                <a:solidFill>
                  <a:srgbClr val="993366"/>
                </a:solidFill>
                <a:effectLst/>
                <a:uLnTx/>
                <a:uFillTx/>
                <a:latin typeface="Times New Roman" pitchFamily="18" charset="0"/>
                <a:ea typeface="+mn-ea"/>
                <a:cs typeface="Times New Roman" pitchFamily="18" charset="0"/>
              </a:rPr>
              <a:t>VAIKŲ SVEIKATOS ANALIZĖS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lt-LT" altLang="lt-LT" sz="2800" b="1" i="0" u="none" strike="noStrike" kern="1200" cap="none" spc="0" normalizeH="0" baseline="0" noProof="0" dirty="0">
                <a:ln>
                  <a:noFill/>
                </a:ln>
                <a:solidFill>
                  <a:srgbClr val="993366"/>
                </a:solidFill>
                <a:effectLst/>
                <a:uLnTx/>
                <a:uFillTx/>
                <a:latin typeface="Times New Roman" pitchFamily="18" charset="0"/>
                <a:ea typeface="+mn-ea"/>
                <a:cs typeface="Times New Roman" pitchFamily="18" charset="0"/>
              </a:rPr>
              <a:t>REZULTATŲ SVARBA</a:t>
            </a:r>
            <a:endParaRPr kumimoji="0" lang="en-US" sz="2800" b="0" i="0" u="none" strike="noStrike" kern="1200" cap="none" spc="0" normalizeH="0" baseline="0" noProof="0" dirty="0">
              <a:ln>
                <a:noFill/>
              </a:ln>
              <a:solidFill>
                <a:srgbClr val="993366"/>
              </a:solidFill>
              <a:effectLst/>
              <a:uLnTx/>
              <a:uFillTx/>
              <a:latin typeface="Calibri"/>
              <a:ea typeface="+mn-ea"/>
              <a:cs typeface="+mn-cs"/>
            </a:endParaRPr>
          </a:p>
        </p:txBody>
      </p:sp>
      <p:sp>
        <p:nvSpPr>
          <p:cNvPr id="8" name="TextBox 7">
            <a:extLst>
              <a:ext uri="{FF2B5EF4-FFF2-40B4-BE49-F238E27FC236}">
                <a16:creationId xmlns:a16="http://schemas.microsoft.com/office/drawing/2014/main" id="{BA9BF71C-1152-4B52-A432-8AC0803DE61C}"/>
              </a:ext>
            </a:extLst>
          </p:cNvPr>
          <p:cNvSpPr txBox="1"/>
          <p:nvPr/>
        </p:nvSpPr>
        <p:spPr>
          <a:xfrm>
            <a:off x="878774" y="3042564"/>
            <a:ext cx="10687792" cy="2031325"/>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 typeface="Arial" charset="0"/>
              <a:buNone/>
              <a:tabLst/>
              <a:defRPr/>
            </a:pPr>
            <a:r>
              <a:rPr kumimoji="0" lang="lt-LT" altLang="lt-LT" sz="36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lt-LT" altLang="lt-LT" sz="3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Kasmetinių</a:t>
            </a:r>
            <a:r>
              <a:rPr kumimoji="0" lang="en-US" altLang="lt-LT" sz="3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r>
              <a:rPr kumimoji="0" lang="lt-LT" altLang="lt-LT" sz="3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vaikų profilaktinių patikrinimų duomenys reikalingi kryptingai planuoti ir įgyvendinti sveikatos priežiūrą įstaigoje, organizuoti tikslesnes sveikatos stiprinimo priemones, susijusias su ligų ir traumų profilaktika.</a:t>
            </a:r>
            <a:r>
              <a:rPr kumimoji="0" lang="en-US" altLang="lt-LT" sz="3000" b="0" i="0" u="none" strike="noStrike" kern="1200" cap="none" spc="0" normalizeH="0" baseline="0" noProof="0" dirty="0">
                <a:ln>
                  <a:noFill/>
                </a:ln>
                <a:solidFill>
                  <a:prstClr val="black"/>
                </a:solidFill>
                <a:effectLst/>
                <a:uLnTx/>
                <a:uFillTx/>
                <a:latin typeface="Times New Roman" pitchFamily="18" charset="0"/>
                <a:ea typeface="+mn-ea"/>
                <a:cs typeface="Times New Roman" pitchFamily="18" charset="0"/>
              </a:rPr>
              <a:t> </a:t>
            </a:r>
            <a:endParaRPr kumimoji="0" lang="lt-LT" altLang="lt-LT" sz="3000" b="0" i="0" u="none" strike="noStrike" kern="1200" cap="none" spc="0" normalizeH="0" baseline="0" noProof="0" dirty="0">
              <a:ln>
                <a:noFill/>
              </a:ln>
              <a:solidFill>
                <a:srgbClr val="000000"/>
              </a:solidFill>
              <a:effectLst/>
              <a:uLnTx/>
              <a:uFillTx/>
              <a:latin typeface="Times New Roman" pitchFamily="18" charset="0"/>
              <a:ea typeface="+mn-ea"/>
              <a:cs typeface="Times New Roman" pitchFamily="18" charset="0"/>
            </a:endParaRPr>
          </a:p>
        </p:txBody>
      </p:sp>
    </p:spTree>
    <p:extLst>
      <p:ext uri="{BB962C8B-B14F-4D97-AF65-F5344CB8AC3E}">
        <p14:creationId xmlns:p14="http://schemas.microsoft.com/office/powerpoint/2010/main" val="1318090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9155" y="400013"/>
            <a:ext cx="2993689" cy="677109"/>
          </a:xfrm>
          <a:prstGeom prst="rect">
            <a:avLst/>
          </a:prstGeom>
        </p:spPr>
      </p:pic>
      <p:sp>
        <p:nvSpPr>
          <p:cNvPr id="7" name="TextBox 6">
            <a:extLst>
              <a:ext uri="{FF2B5EF4-FFF2-40B4-BE49-F238E27FC236}">
                <a16:creationId xmlns:a16="http://schemas.microsoft.com/office/drawing/2014/main" id="{7C65851A-72F6-4414-9961-8407F7F53E3E}"/>
              </a:ext>
            </a:extLst>
          </p:cNvPr>
          <p:cNvSpPr txBox="1"/>
          <p:nvPr/>
        </p:nvSpPr>
        <p:spPr>
          <a:xfrm>
            <a:off x="0" y="3044279"/>
            <a:ext cx="12445339"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t-LT" altLang="lt-LT" sz="4400" b="1" i="0" u="none" strike="noStrike" kern="1200" cap="none" spc="0" normalizeH="0" baseline="0" noProof="0" dirty="0">
                <a:ln>
                  <a:noFill/>
                </a:ln>
                <a:solidFill>
                  <a:srgbClr val="993366"/>
                </a:solidFill>
                <a:effectLst/>
                <a:uLnTx/>
                <a:uFillTx/>
                <a:latin typeface="Times New Roman" pitchFamily="18" charset="0"/>
                <a:ea typeface="+mn-ea"/>
                <a:cs typeface="Times New Roman" pitchFamily="18" charset="0"/>
              </a:rPr>
              <a:t>PASITIKRINĘ SVEIKATĄ </a:t>
            </a:r>
            <a:r>
              <a:rPr lang="lt-LT" altLang="lt-LT" sz="4400" b="1" dirty="0">
                <a:solidFill>
                  <a:srgbClr val="993366"/>
                </a:solidFill>
                <a:latin typeface="Times New Roman" pitchFamily="18" charset="0"/>
                <a:cs typeface="Times New Roman" pitchFamily="18" charset="0"/>
              </a:rPr>
              <a:t>MOKINIAI</a:t>
            </a:r>
            <a:endParaRPr kumimoji="0" lang="en-US" sz="4400" b="0" i="0" u="none" strike="noStrike" kern="1200" cap="none" spc="0" normalizeH="0" baseline="0" noProof="0" dirty="0">
              <a:ln>
                <a:noFill/>
              </a:ln>
              <a:solidFill>
                <a:srgbClr val="993366"/>
              </a:solidFill>
              <a:effectLst/>
              <a:uLnTx/>
              <a:uFillTx/>
              <a:latin typeface="Calibri"/>
              <a:ea typeface="+mn-ea"/>
              <a:cs typeface="+mn-cs"/>
            </a:endParaRPr>
          </a:p>
        </p:txBody>
      </p:sp>
    </p:spTree>
    <p:extLst>
      <p:ext uri="{BB962C8B-B14F-4D97-AF65-F5344CB8AC3E}">
        <p14:creationId xmlns:p14="http://schemas.microsoft.com/office/powerpoint/2010/main" val="25831556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C2888B6-4BF9-412C-B572-B922F5A8509D}"/>
              </a:ext>
            </a:extLst>
          </p:cNvPr>
          <p:cNvSpPr>
            <a:spLocks noGrp="1"/>
          </p:cNvSpPr>
          <p:nvPr>
            <p:ph type="title"/>
          </p:nvPr>
        </p:nvSpPr>
        <p:spPr>
          <a:xfrm>
            <a:off x="-36149" y="412966"/>
            <a:ext cx="12343312" cy="1262507"/>
          </a:xfrm>
        </p:spPr>
        <p:txBody>
          <a:bodyPr/>
          <a:lstStyle/>
          <a:p>
            <a:pPr algn="ctr"/>
            <a:r>
              <a:rPr lang="lt-LT" altLang="lt-LT" sz="3000" b="1" dirty="0">
                <a:solidFill>
                  <a:srgbClr val="993366"/>
                </a:solidFill>
                <a:latin typeface="Times New Roman" pitchFamily="18" charset="0"/>
                <a:cs typeface="Times New Roman" pitchFamily="18" charset="0"/>
              </a:rPr>
              <a:t>Pasitikrinę ir nepasitikrinę sveikatą MOKINIAI (proc.)</a:t>
            </a:r>
            <a:endParaRPr lang="en-US" sz="3000" dirty="0">
              <a:solidFill>
                <a:srgbClr val="993366"/>
              </a:solidFill>
            </a:endParaRPr>
          </a:p>
        </p:txBody>
      </p:sp>
      <p:sp>
        <p:nvSpPr>
          <p:cNvPr id="5" name="Poraštės vietos rezervavimo ženklas 4">
            <a:extLst>
              <a:ext uri="{FF2B5EF4-FFF2-40B4-BE49-F238E27FC236}">
                <a16:creationId xmlns:a16="http://schemas.microsoft.com/office/drawing/2014/main" id="{0770A92B-1BDC-46BF-8050-9B9F33F8DEBE}"/>
              </a:ext>
            </a:extLst>
          </p:cNvPr>
          <p:cNvSpPr>
            <a:spLocks noGrp="1"/>
          </p:cNvSpPr>
          <p:nvPr>
            <p:ph type="ftr" sz="quarter" idx="11"/>
          </p:nvPr>
        </p:nvSpPr>
        <p:spPr>
          <a:xfrm>
            <a:off x="85305" y="6384648"/>
            <a:ext cx="5760021" cy="344932"/>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1800" b="0" i="1" u="none" strike="noStrike" kern="1200" cap="none" spc="0" normalizeH="0" baseline="0" noProof="0" dirty="0">
                <a:ln>
                  <a:noFill/>
                </a:ln>
                <a:solidFill>
                  <a:srgbClr val="993366"/>
                </a:solidFill>
                <a:effectLst/>
                <a:uLnTx/>
                <a:uFillTx/>
                <a:latin typeface="Times New Roman" panose="02020603050405020304" pitchFamily="18" charset="0"/>
                <a:ea typeface="+mn-ea"/>
                <a:cs typeface="Times New Roman" panose="02020603050405020304" pitchFamily="18" charset="0"/>
              </a:rPr>
              <a:t>Šaltinis: VSS IS</a:t>
            </a:r>
            <a:endParaRPr kumimoji="0" lang="en-US" sz="1800" b="0" i="1" u="none" strike="noStrike" kern="1200" cap="none" spc="0" normalizeH="0" baseline="0" noProof="0" dirty="0">
              <a:ln>
                <a:noFill/>
              </a:ln>
              <a:solidFill>
                <a:srgbClr val="993366"/>
              </a:solidFill>
              <a:effectLst/>
              <a:uLnTx/>
              <a:uFillTx/>
              <a:latin typeface="Times New Roman" panose="02020603050405020304" pitchFamily="18" charset="0"/>
              <a:ea typeface="+mn-ea"/>
              <a:cs typeface="Times New Roman" panose="02020603050405020304" pitchFamily="18" charset="0"/>
            </a:endParaRPr>
          </a:p>
        </p:txBody>
      </p:sp>
      <p:sp>
        <p:nvSpPr>
          <p:cNvPr id="6" name="Skaidrės numerio vietos rezervavimo ženklas 5">
            <a:extLst>
              <a:ext uri="{FF2B5EF4-FFF2-40B4-BE49-F238E27FC236}">
                <a16:creationId xmlns:a16="http://schemas.microsoft.com/office/drawing/2014/main" id="{805B0D0D-8C57-4591-9A27-257AEC9BC53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969381-6070-C14C-AC19-9F0CCB6EE0F1}" type="slidenum">
              <a:rPr kumimoji="0" lang="en-US" sz="1400" b="0" i="0" u="none" strike="noStrike" kern="1200" cap="none" spc="0" normalizeH="0" baseline="0" noProof="0" smtClean="0">
                <a:ln>
                  <a:noFill/>
                </a:ln>
                <a:solidFill>
                  <a:srgbClr val="8E96CD"/>
                </a:solidFill>
                <a:effectLst/>
                <a:uLnTx/>
                <a:uFillTx/>
                <a:latin typeface="Space Grotesk"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400" b="0" i="0" u="none" strike="noStrike" kern="1200" cap="none" spc="0" normalizeH="0" baseline="0" noProof="0">
              <a:ln>
                <a:noFill/>
              </a:ln>
              <a:solidFill>
                <a:srgbClr val="8E96CD"/>
              </a:solidFill>
              <a:effectLst/>
              <a:uLnTx/>
              <a:uFillTx/>
              <a:latin typeface="Space Grotesk" pitchFamily="2" charset="77"/>
              <a:ea typeface="+mn-ea"/>
              <a:cs typeface="+mn-cs"/>
            </a:endParaRPr>
          </a:p>
        </p:txBody>
      </p:sp>
      <p:graphicFrame>
        <p:nvGraphicFramePr>
          <p:cNvPr id="3" name="Diagrama 2">
            <a:extLst>
              <a:ext uri="{FF2B5EF4-FFF2-40B4-BE49-F238E27FC236}">
                <a16:creationId xmlns:a16="http://schemas.microsoft.com/office/drawing/2014/main" id="{7CC9321C-E992-5695-6029-78C9EE457EFE}"/>
              </a:ext>
            </a:extLst>
          </p:cNvPr>
          <p:cNvGraphicFramePr/>
          <p:nvPr>
            <p:extLst>
              <p:ext uri="{D42A27DB-BD31-4B8C-83A1-F6EECF244321}">
                <p14:modId xmlns:p14="http://schemas.microsoft.com/office/powerpoint/2010/main" val="4102926544"/>
              </p:ext>
            </p:extLst>
          </p:nvPr>
        </p:nvGraphicFramePr>
        <p:xfrm>
          <a:off x="296320" y="1112704"/>
          <a:ext cx="11175244" cy="561018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572710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88367AA-3346-4808-8711-9802E6B63DAB}"/>
              </a:ext>
            </a:extLst>
          </p:cNvPr>
          <p:cNvSpPr>
            <a:spLocks noGrp="1"/>
          </p:cNvSpPr>
          <p:nvPr>
            <p:ph type="title"/>
          </p:nvPr>
        </p:nvSpPr>
        <p:spPr>
          <a:xfrm>
            <a:off x="-96982" y="266017"/>
            <a:ext cx="12385963" cy="1262507"/>
          </a:xfrm>
        </p:spPr>
        <p:txBody>
          <a:bodyPr/>
          <a:lstStyle/>
          <a:p>
            <a:pPr algn="ctr"/>
            <a:r>
              <a:rPr lang="en-US" altLang="lt-LT" sz="3200" b="1" dirty="0" err="1">
                <a:solidFill>
                  <a:srgbClr val="993366"/>
                </a:solidFill>
                <a:latin typeface="Times New Roman" pitchFamily="18" charset="0"/>
                <a:ea typeface="Segoe UI Symbol" pitchFamily="34" charset="0"/>
                <a:cs typeface="Times New Roman" pitchFamily="18" charset="0"/>
              </a:rPr>
              <a:t>Bendrosios</a:t>
            </a:r>
            <a:r>
              <a:rPr lang="lt-LT" altLang="lt-LT" sz="3200" b="1" dirty="0">
                <a:solidFill>
                  <a:srgbClr val="993366"/>
                </a:solidFill>
                <a:latin typeface="Times New Roman" pitchFamily="18" charset="0"/>
                <a:ea typeface="Segoe UI Symbol" pitchFamily="34" charset="0"/>
                <a:cs typeface="Times New Roman" pitchFamily="18" charset="0"/>
              </a:rPr>
              <a:t>, </a:t>
            </a:r>
            <a:r>
              <a:rPr lang="en-US" altLang="lt-LT" sz="3200" b="1" dirty="0" err="1">
                <a:solidFill>
                  <a:srgbClr val="993366"/>
                </a:solidFill>
                <a:latin typeface="Times New Roman" pitchFamily="18" charset="0"/>
                <a:ea typeface="Segoe UI Symbol" pitchFamily="34" charset="0"/>
                <a:cs typeface="Times New Roman" pitchFamily="18" charset="0"/>
              </a:rPr>
              <a:t>specialiosios</a:t>
            </a:r>
            <a:r>
              <a:rPr lang="en-US" altLang="lt-LT" sz="3200" b="1" dirty="0">
                <a:solidFill>
                  <a:srgbClr val="993366"/>
                </a:solidFill>
                <a:latin typeface="Times New Roman" pitchFamily="18" charset="0"/>
                <a:ea typeface="Segoe UI Symbol" pitchFamily="34" charset="0"/>
                <a:cs typeface="Times New Roman" pitchFamily="18" charset="0"/>
              </a:rPr>
              <a:t> </a:t>
            </a:r>
            <a:r>
              <a:rPr lang="en-US" altLang="lt-LT" sz="3200" b="1" dirty="0" err="1">
                <a:solidFill>
                  <a:srgbClr val="993366"/>
                </a:solidFill>
                <a:latin typeface="Times New Roman" pitchFamily="18" charset="0"/>
                <a:ea typeface="Segoe UI Symbol" pitchFamily="34" charset="0"/>
                <a:cs typeface="Times New Roman" pitchFamily="18" charset="0"/>
              </a:rPr>
              <a:t>rekomendacijos</a:t>
            </a:r>
            <a:r>
              <a:rPr lang="lt-LT" altLang="lt-LT" sz="3200" b="1" dirty="0">
                <a:solidFill>
                  <a:srgbClr val="993366"/>
                </a:solidFill>
                <a:latin typeface="Times New Roman" pitchFamily="18" charset="0"/>
                <a:ea typeface="Segoe UI Symbol" pitchFamily="34" charset="0"/>
                <a:cs typeface="Times New Roman" pitchFamily="18" charset="0"/>
              </a:rPr>
              <a:t> ir </a:t>
            </a:r>
            <a:r>
              <a:rPr lang="en-US" altLang="lt-LT" sz="3200" b="1" dirty="0" err="1">
                <a:solidFill>
                  <a:srgbClr val="993366"/>
                </a:solidFill>
                <a:latin typeface="Times New Roman" pitchFamily="18" charset="0"/>
                <a:ea typeface="Segoe UI Symbol" pitchFamily="34" charset="0"/>
                <a:cs typeface="Times New Roman" pitchFamily="18" charset="0"/>
              </a:rPr>
              <a:t>pritaikytas</a:t>
            </a:r>
            <a:r>
              <a:rPr lang="en-US" altLang="lt-LT" sz="3200" b="1" dirty="0">
                <a:solidFill>
                  <a:srgbClr val="993366"/>
                </a:solidFill>
                <a:latin typeface="Times New Roman" pitchFamily="18" charset="0"/>
                <a:ea typeface="Segoe UI Symbol" pitchFamily="34" charset="0"/>
                <a:cs typeface="Times New Roman" pitchFamily="18" charset="0"/>
              </a:rPr>
              <a:t> </a:t>
            </a:r>
            <a:r>
              <a:rPr lang="en-US" altLang="lt-LT" sz="3200" b="1" dirty="0" err="1">
                <a:solidFill>
                  <a:srgbClr val="993366"/>
                </a:solidFill>
                <a:latin typeface="Times New Roman" pitchFamily="18" charset="0"/>
                <a:ea typeface="Segoe UI Symbol" pitchFamily="34" charset="0"/>
                <a:cs typeface="Times New Roman" pitchFamily="18" charset="0"/>
              </a:rPr>
              <a:t>maitinimas</a:t>
            </a:r>
            <a:r>
              <a:rPr lang="lt-LT" altLang="lt-LT" sz="3200" b="1" dirty="0">
                <a:solidFill>
                  <a:srgbClr val="993366"/>
                </a:solidFill>
                <a:latin typeface="Times New Roman" pitchFamily="18" charset="0"/>
                <a:ea typeface="Segoe UI Symbol" pitchFamily="34" charset="0"/>
                <a:cs typeface="Times New Roman" pitchFamily="18" charset="0"/>
              </a:rPr>
              <a:t> (PROC.)</a:t>
            </a:r>
            <a:br>
              <a:rPr lang="lt-LT" altLang="lt-LT" sz="3200" b="1" dirty="0">
                <a:solidFill>
                  <a:srgbClr val="993366"/>
                </a:solidFill>
                <a:latin typeface="Times New Roman" pitchFamily="18" charset="0"/>
                <a:ea typeface="Segoe UI Symbol" pitchFamily="34" charset="0"/>
                <a:cs typeface="Times New Roman" pitchFamily="18" charset="0"/>
              </a:rPr>
            </a:br>
            <a:endParaRPr lang="en-US" sz="3200" dirty="0">
              <a:solidFill>
                <a:srgbClr val="993366"/>
              </a:solidFill>
            </a:endParaRPr>
          </a:p>
        </p:txBody>
      </p:sp>
      <p:sp>
        <p:nvSpPr>
          <p:cNvPr id="5" name="Poraštės vietos rezervavimo ženklas 4">
            <a:extLst>
              <a:ext uri="{FF2B5EF4-FFF2-40B4-BE49-F238E27FC236}">
                <a16:creationId xmlns:a16="http://schemas.microsoft.com/office/drawing/2014/main" id="{7EB55ED1-1D70-46E5-AA37-93AD9996DE49}"/>
              </a:ext>
            </a:extLst>
          </p:cNvPr>
          <p:cNvSpPr>
            <a:spLocks noGrp="1"/>
          </p:cNvSpPr>
          <p:nvPr>
            <p:ph type="ftr" sz="quarter" idx="11"/>
          </p:nvPr>
        </p:nvSpPr>
        <p:spPr>
          <a:xfrm>
            <a:off x="132806" y="6384648"/>
            <a:ext cx="5760021" cy="344932"/>
          </a:xfrm>
        </p:spPr>
        <p:txBody>
          <a:bodyPr/>
          <a:lstStyle/>
          <a:p>
            <a:r>
              <a:rPr lang="lt-LT" sz="2400" i="1" dirty="0">
                <a:solidFill>
                  <a:srgbClr val="993366"/>
                </a:solidFill>
                <a:latin typeface="Times New Roman" panose="02020603050405020304" pitchFamily="18" charset="0"/>
                <a:cs typeface="Times New Roman" panose="02020603050405020304" pitchFamily="18" charset="0"/>
              </a:rPr>
              <a:t>Šaltinis: VSS IS</a:t>
            </a:r>
            <a:endParaRPr lang="en-US" sz="2400" i="1" dirty="0">
              <a:solidFill>
                <a:srgbClr val="993366"/>
              </a:solidFill>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
        <p:nvSpPr>
          <p:cNvPr id="6" name="Skaidrės numerio vietos rezervavimo ženklas 5">
            <a:extLst>
              <a:ext uri="{FF2B5EF4-FFF2-40B4-BE49-F238E27FC236}">
                <a16:creationId xmlns:a16="http://schemas.microsoft.com/office/drawing/2014/main" id="{89F3293B-0BE9-4321-91C1-74D5678E8E71}"/>
              </a:ext>
            </a:extLst>
          </p:cNvPr>
          <p:cNvSpPr>
            <a:spLocks noGrp="1"/>
          </p:cNvSpPr>
          <p:nvPr>
            <p:ph type="sldNum" sz="quarter" idx="12"/>
          </p:nvPr>
        </p:nvSpPr>
        <p:spPr/>
        <p:txBody>
          <a:bodyPr/>
          <a:lstStyle/>
          <a:p>
            <a:fld id="{53969381-6070-C14C-AC19-9F0CCB6EE0F1}" type="slidenum">
              <a:rPr lang="en-US" smtClean="0"/>
              <a:pPr/>
              <a:t>7</a:t>
            </a:fld>
            <a:endParaRPr lang="en-US"/>
          </a:p>
        </p:txBody>
      </p:sp>
      <p:graphicFrame>
        <p:nvGraphicFramePr>
          <p:cNvPr id="8" name="Diagrama 7">
            <a:extLst>
              <a:ext uri="{FF2B5EF4-FFF2-40B4-BE49-F238E27FC236}">
                <a16:creationId xmlns:a16="http://schemas.microsoft.com/office/drawing/2014/main" id="{74767C4A-CE46-83F5-F280-83EFC1EEDA84}"/>
              </a:ext>
            </a:extLst>
          </p:cNvPr>
          <p:cNvGraphicFramePr/>
          <p:nvPr>
            <p:extLst>
              <p:ext uri="{D42A27DB-BD31-4B8C-83A1-F6EECF244321}">
                <p14:modId xmlns:p14="http://schemas.microsoft.com/office/powerpoint/2010/main" val="1970196333"/>
              </p:ext>
            </p:extLst>
          </p:nvPr>
        </p:nvGraphicFramePr>
        <p:xfrm>
          <a:off x="542545" y="1407887"/>
          <a:ext cx="11106912" cy="49767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743096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9155" y="788581"/>
            <a:ext cx="2993689" cy="677109"/>
          </a:xfrm>
          <a:prstGeom prst="rect">
            <a:avLst/>
          </a:prstGeom>
        </p:spPr>
      </p:pic>
      <p:sp>
        <p:nvSpPr>
          <p:cNvPr id="7" name="TextBox 6">
            <a:extLst>
              <a:ext uri="{FF2B5EF4-FFF2-40B4-BE49-F238E27FC236}">
                <a16:creationId xmlns:a16="http://schemas.microsoft.com/office/drawing/2014/main" id="{7C65851A-72F6-4414-9961-8407F7F53E3E}"/>
              </a:ext>
            </a:extLst>
          </p:cNvPr>
          <p:cNvSpPr txBox="1"/>
          <p:nvPr/>
        </p:nvSpPr>
        <p:spPr>
          <a:xfrm>
            <a:off x="0" y="3044279"/>
            <a:ext cx="12445339" cy="1446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t-LT" altLang="lt-LT" sz="4400" b="1" i="0" u="none" strike="noStrike" kern="1200" cap="none" spc="0" normalizeH="0" baseline="0" noProof="0" dirty="0">
                <a:ln>
                  <a:noFill/>
                </a:ln>
                <a:solidFill>
                  <a:srgbClr val="993366"/>
                </a:solidFill>
                <a:effectLst/>
                <a:uLnTx/>
                <a:uFillTx/>
                <a:latin typeface="Times New Roman" pitchFamily="18" charset="0"/>
                <a:ea typeface="+mn-ea"/>
                <a:cs typeface="Times New Roman" pitchFamily="18" charset="0"/>
              </a:rPr>
              <a:t>KŪNO MASĖS INDEKSAS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lt-LT" altLang="lt-LT" sz="4400" b="1" i="0" u="none" strike="noStrike" kern="1200" cap="none" spc="0" normalizeH="0" baseline="0" noProof="0" dirty="0">
                <a:ln>
                  <a:noFill/>
                </a:ln>
                <a:solidFill>
                  <a:srgbClr val="993366"/>
                </a:solidFill>
                <a:effectLst/>
                <a:uLnTx/>
                <a:uFillTx/>
                <a:latin typeface="Times New Roman" pitchFamily="18" charset="0"/>
                <a:ea typeface="+mn-ea"/>
                <a:cs typeface="Times New Roman" pitchFamily="18" charset="0"/>
              </a:rPr>
              <a:t>(TOLIAU – KMI)</a:t>
            </a:r>
            <a:endParaRPr kumimoji="0" lang="en-US" sz="4400" b="0" i="0" u="none" strike="noStrike" kern="1200" cap="none" spc="0" normalizeH="0" baseline="0" noProof="0" dirty="0">
              <a:ln>
                <a:noFill/>
              </a:ln>
              <a:solidFill>
                <a:srgbClr val="993366"/>
              </a:solidFill>
              <a:effectLst/>
              <a:uLnTx/>
              <a:uFillTx/>
              <a:latin typeface="Calibri"/>
              <a:ea typeface="+mn-ea"/>
              <a:cs typeface="+mn-cs"/>
            </a:endParaRPr>
          </a:p>
        </p:txBody>
      </p:sp>
    </p:spTree>
    <p:extLst>
      <p:ext uri="{BB962C8B-B14F-4D97-AF65-F5344CB8AC3E}">
        <p14:creationId xmlns:p14="http://schemas.microsoft.com/office/powerpoint/2010/main" val="17746975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2" name="Antraštė 9"/>
          <p:cNvSpPr>
            <a:spLocks noGrp="1"/>
          </p:cNvSpPr>
          <p:nvPr>
            <p:ph type="title"/>
          </p:nvPr>
        </p:nvSpPr>
        <p:spPr>
          <a:xfrm>
            <a:off x="1003462" y="412570"/>
            <a:ext cx="10426535" cy="1143000"/>
          </a:xfrm>
        </p:spPr>
        <p:txBody>
          <a:bodyPr/>
          <a:lstStyle/>
          <a:p>
            <a:pPr eaLnBrk="1" hangingPunct="1"/>
            <a:r>
              <a:rPr lang="lt-LT" altLang="lt-LT" sz="3500" b="1" dirty="0">
                <a:solidFill>
                  <a:srgbClr val="993366"/>
                </a:solidFill>
                <a:latin typeface="Times New Roman" pitchFamily="18" charset="0"/>
                <a:cs typeface="Times New Roman" pitchFamily="18" charset="0"/>
              </a:rPr>
              <a:t>MOKINIŲ PASISKIRSTYMAS PAGAL KMI (PROC.)</a:t>
            </a:r>
            <a:br>
              <a:rPr lang="lt-LT" altLang="lt-LT" sz="3500" b="1" dirty="0">
                <a:solidFill>
                  <a:srgbClr val="993366"/>
                </a:solidFill>
                <a:latin typeface="Times New Roman" pitchFamily="18" charset="0"/>
                <a:cs typeface="Times New Roman" pitchFamily="18" charset="0"/>
              </a:rPr>
            </a:br>
            <a:endParaRPr lang="en-US" altLang="lt-LT" sz="3500" dirty="0">
              <a:solidFill>
                <a:srgbClr val="993366"/>
              </a:solidFill>
            </a:endParaRPr>
          </a:p>
        </p:txBody>
      </p:sp>
      <p:graphicFrame>
        <p:nvGraphicFramePr>
          <p:cNvPr id="11" name="Turinio vietos rezervavimo ženklas 3">
            <a:extLst>
              <a:ext uri="{FF2B5EF4-FFF2-40B4-BE49-F238E27FC236}">
                <a16:creationId xmlns:a16="http://schemas.microsoft.com/office/drawing/2014/main" id="{E8E8C397-0C8D-4E80-9BAC-4AE5D4955A62}"/>
              </a:ext>
            </a:extLst>
          </p:cNvPr>
          <p:cNvGraphicFramePr>
            <a:graphicFrameLocks noGrp="1"/>
          </p:cNvGraphicFramePr>
          <p:nvPr>
            <p:ph idx="1"/>
            <p:extLst>
              <p:ext uri="{D42A27DB-BD31-4B8C-83A1-F6EECF244321}">
                <p14:modId xmlns:p14="http://schemas.microsoft.com/office/powerpoint/2010/main" val="2676121658"/>
              </p:ext>
            </p:extLst>
          </p:nvPr>
        </p:nvGraphicFramePr>
        <p:xfrm>
          <a:off x="581474" y="1093906"/>
          <a:ext cx="11270512" cy="5351524"/>
        </p:xfrm>
        <a:graphic>
          <a:graphicData uri="http://schemas.openxmlformats.org/drawingml/2006/chart">
            <c:chart xmlns:c="http://schemas.openxmlformats.org/drawingml/2006/chart" xmlns:r="http://schemas.openxmlformats.org/officeDocument/2006/relationships" r:id="rId2"/>
          </a:graphicData>
        </a:graphic>
      </p:graphicFrame>
      <p:sp>
        <p:nvSpPr>
          <p:cNvPr id="12" name="TextBox 11">
            <a:extLst>
              <a:ext uri="{FF2B5EF4-FFF2-40B4-BE49-F238E27FC236}">
                <a16:creationId xmlns:a16="http://schemas.microsoft.com/office/drawing/2014/main" id="{436621EB-751D-428A-BC94-1BA8A811B4A6}"/>
              </a:ext>
            </a:extLst>
          </p:cNvPr>
          <p:cNvSpPr txBox="1"/>
          <p:nvPr/>
        </p:nvSpPr>
        <p:spPr>
          <a:xfrm>
            <a:off x="0" y="6375748"/>
            <a:ext cx="6097978"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2400" b="0" i="1" u="none" strike="noStrike" kern="1200" cap="none" spc="0" normalizeH="0" baseline="0" noProof="0" dirty="0">
                <a:ln>
                  <a:noFill/>
                </a:ln>
                <a:solidFill>
                  <a:srgbClr val="993366"/>
                </a:solidFill>
                <a:effectLst/>
                <a:uLnTx/>
                <a:uFillTx/>
                <a:latin typeface="Times New Roman" panose="02020603050405020304" pitchFamily="18" charset="0"/>
                <a:ea typeface="+mn-ea"/>
                <a:cs typeface="Times New Roman" panose="02020603050405020304" pitchFamily="18" charset="0"/>
              </a:rPr>
              <a:t>Šaltinis: VSS IS</a:t>
            </a:r>
            <a:endParaRPr kumimoji="0" lang="en-US" sz="2400" b="0" i="1" u="none" strike="noStrike" kern="1200" cap="none" spc="0" normalizeH="0" baseline="0" noProof="0" dirty="0">
              <a:ln>
                <a:noFill/>
              </a:ln>
              <a:solidFill>
                <a:srgbClr val="993366"/>
              </a:solidFill>
              <a:effectLst/>
              <a:uLnTx/>
              <a:uFillTx/>
              <a:latin typeface="Times New Roman" panose="02020603050405020304" pitchFamily="18" charset="0"/>
              <a:ea typeface="+mn-ea"/>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9155" y="738567"/>
            <a:ext cx="2993689" cy="677109"/>
          </a:xfrm>
          <a:prstGeom prst="rect">
            <a:avLst/>
          </a:prstGeom>
        </p:spPr>
      </p:pic>
      <p:sp>
        <p:nvSpPr>
          <p:cNvPr id="7" name="TextBox 6">
            <a:extLst>
              <a:ext uri="{FF2B5EF4-FFF2-40B4-BE49-F238E27FC236}">
                <a16:creationId xmlns:a16="http://schemas.microsoft.com/office/drawing/2014/main" id="{7C65851A-72F6-4414-9961-8407F7F53E3E}"/>
              </a:ext>
            </a:extLst>
          </p:cNvPr>
          <p:cNvSpPr txBox="1"/>
          <p:nvPr/>
        </p:nvSpPr>
        <p:spPr>
          <a:xfrm>
            <a:off x="0" y="2794898"/>
            <a:ext cx="12445339" cy="163121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t-LT" sz="5000" b="1" i="0" u="none" strike="noStrike" kern="1200" cap="none" spc="0" normalizeH="0" baseline="0" noProof="0" dirty="0">
                <a:ln>
                  <a:noFill/>
                </a:ln>
                <a:solidFill>
                  <a:srgbClr val="993366"/>
                </a:solidFill>
                <a:effectLst/>
                <a:uLnTx/>
                <a:uFillTx/>
                <a:latin typeface="Times New Roman" pitchFamily="18" charset="0"/>
                <a:ea typeface="+mn-ea"/>
                <a:cs typeface="Times New Roman" pitchFamily="18" charset="0"/>
              </a:rPr>
              <a:t>FIZINIO LAVINIMO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lt-LT" sz="5000" b="1" i="0" u="none" strike="noStrike" kern="1200" cap="none" spc="0" normalizeH="0" baseline="0" noProof="0" dirty="0">
                <a:ln>
                  <a:noFill/>
                </a:ln>
                <a:solidFill>
                  <a:srgbClr val="993366"/>
                </a:solidFill>
                <a:effectLst/>
                <a:uLnTx/>
                <a:uFillTx/>
                <a:latin typeface="Times New Roman" pitchFamily="18" charset="0"/>
                <a:ea typeface="+mn-ea"/>
                <a:cs typeface="Times New Roman" pitchFamily="18" charset="0"/>
              </a:rPr>
              <a:t>GRUPĖS</a:t>
            </a:r>
            <a:endParaRPr kumimoji="0" lang="en-US" sz="5000" b="0" i="0" u="none" strike="noStrike" kern="1200" cap="none" spc="0" normalizeH="0" baseline="0" noProof="0" dirty="0">
              <a:ln>
                <a:noFill/>
              </a:ln>
              <a:solidFill>
                <a:srgbClr val="993366"/>
              </a:solidFill>
              <a:effectLst/>
              <a:uLnTx/>
              <a:uFillTx/>
              <a:latin typeface="Calibri"/>
              <a:ea typeface="+mn-ea"/>
              <a:cs typeface="+mn-cs"/>
            </a:endParaRPr>
          </a:p>
        </p:txBody>
      </p:sp>
    </p:spTree>
    <p:extLst>
      <p:ext uri="{BB962C8B-B14F-4D97-AF65-F5344CB8AC3E}">
        <p14:creationId xmlns:p14="http://schemas.microsoft.com/office/powerpoint/2010/main" val="26471399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59E3C04-FD78-4A4F-8018-03AACE271CAA}"/>
              </a:ext>
            </a:extLst>
          </p:cNvPr>
          <p:cNvSpPr>
            <a:spLocks noGrp="1"/>
          </p:cNvSpPr>
          <p:nvPr>
            <p:ph type="title"/>
          </p:nvPr>
        </p:nvSpPr>
        <p:spPr>
          <a:xfrm>
            <a:off x="-142504" y="137104"/>
            <a:ext cx="12742224" cy="939119"/>
          </a:xfrm>
        </p:spPr>
        <p:txBody>
          <a:bodyPr/>
          <a:lstStyle/>
          <a:p>
            <a:pPr algn="ctr"/>
            <a:r>
              <a:rPr lang="lt-LT" altLang="lt-LT" sz="3000" b="1" dirty="0">
                <a:solidFill>
                  <a:srgbClr val="993366"/>
                </a:solidFill>
                <a:latin typeface="Times New Roman" pitchFamily="18" charset="0"/>
                <a:cs typeface="Times New Roman" pitchFamily="18" charset="0"/>
              </a:rPr>
              <a:t>MOKINIŲ pasiskirstymas pagal fizinio </a:t>
            </a:r>
            <a:br>
              <a:rPr lang="lt-LT" altLang="lt-LT" sz="3000" b="1" dirty="0">
                <a:solidFill>
                  <a:srgbClr val="993366"/>
                </a:solidFill>
                <a:latin typeface="Times New Roman" pitchFamily="18" charset="0"/>
                <a:cs typeface="Times New Roman" pitchFamily="18" charset="0"/>
              </a:rPr>
            </a:br>
            <a:r>
              <a:rPr lang="lt-LT" altLang="lt-LT" sz="3000" b="1" dirty="0">
                <a:solidFill>
                  <a:srgbClr val="993366"/>
                </a:solidFill>
                <a:latin typeface="Times New Roman" pitchFamily="18" charset="0"/>
                <a:cs typeface="Times New Roman" pitchFamily="18" charset="0"/>
              </a:rPr>
              <a:t>ugdymo grupes </a:t>
            </a:r>
            <a:r>
              <a:rPr lang="lt-LT" altLang="lt-LT" sz="3200" b="1" dirty="0">
                <a:solidFill>
                  <a:srgbClr val="993366"/>
                </a:solidFill>
                <a:latin typeface="Times New Roman" pitchFamily="18" charset="0"/>
                <a:ea typeface="Segoe UI Symbol" pitchFamily="34" charset="0"/>
                <a:cs typeface="Times New Roman" pitchFamily="18" charset="0"/>
              </a:rPr>
              <a:t>(proc.)</a:t>
            </a:r>
            <a:endParaRPr lang="en-US" sz="3000" dirty="0">
              <a:solidFill>
                <a:srgbClr val="993366"/>
              </a:solidFill>
            </a:endParaRPr>
          </a:p>
        </p:txBody>
      </p:sp>
      <p:sp>
        <p:nvSpPr>
          <p:cNvPr id="6" name="Skaidrės numerio vietos rezervavimo ženklas 5">
            <a:extLst>
              <a:ext uri="{FF2B5EF4-FFF2-40B4-BE49-F238E27FC236}">
                <a16:creationId xmlns:a16="http://schemas.microsoft.com/office/drawing/2014/main" id="{2BA24995-9E6B-418A-A5E7-706AC56F039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969381-6070-C14C-AC19-9F0CCB6EE0F1}" type="slidenum">
              <a:rPr kumimoji="0" lang="en-US" sz="1400" b="0" i="0" u="none" strike="noStrike" kern="1200" cap="none" spc="0" normalizeH="0" baseline="0" noProof="0" smtClean="0">
                <a:ln>
                  <a:noFill/>
                </a:ln>
                <a:solidFill>
                  <a:srgbClr val="8E96CD"/>
                </a:solidFill>
                <a:effectLst/>
                <a:uLnTx/>
                <a:uFillTx/>
                <a:latin typeface="Space Grotesk"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400" b="0" i="0" u="none" strike="noStrike" kern="1200" cap="none" spc="0" normalizeH="0" baseline="0" noProof="0">
              <a:ln>
                <a:noFill/>
              </a:ln>
              <a:solidFill>
                <a:srgbClr val="8E96CD"/>
              </a:solidFill>
              <a:effectLst/>
              <a:uLnTx/>
              <a:uFillTx/>
              <a:latin typeface="Space Grotesk" pitchFamily="2" charset="77"/>
              <a:ea typeface="+mn-ea"/>
              <a:cs typeface="+mn-cs"/>
            </a:endParaRPr>
          </a:p>
        </p:txBody>
      </p:sp>
      <p:graphicFrame>
        <p:nvGraphicFramePr>
          <p:cNvPr id="7" name="Turinio vietos rezervavimo ženklas 3">
            <a:extLst>
              <a:ext uri="{FF2B5EF4-FFF2-40B4-BE49-F238E27FC236}">
                <a16:creationId xmlns:a16="http://schemas.microsoft.com/office/drawing/2014/main" id="{31A22CF8-E7D3-44BD-B678-2A7BF4757A4B}"/>
              </a:ext>
            </a:extLst>
          </p:cNvPr>
          <p:cNvGraphicFramePr>
            <a:graphicFrameLocks/>
          </p:cNvGraphicFramePr>
          <p:nvPr>
            <p:extLst>
              <p:ext uri="{D42A27DB-BD31-4B8C-83A1-F6EECF244321}">
                <p14:modId xmlns:p14="http://schemas.microsoft.com/office/powerpoint/2010/main" val="3064814978"/>
              </p:ext>
            </p:extLst>
          </p:nvPr>
        </p:nvGraphicFramePr>
        <p:xfrm>
          <a:off x="542544" y="1076223"/>
          <a:ext cx="11106912" cy="5318522"/>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1148FD23-2996-40BF-923C-A209BE9A200F}"/>
              </a:ext>
            </a:extLst>
          </p:cNvPr>
          <p:cNvSpPr txBox="1"/>
          <p:nvPr/>
        </p:nvSpPr>
        <p:spPr>
          <a:xfrm>
            <a:off x="0" y="6419232"/>
            <a:ext cx="6371112"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2400" b="0" i="1" u="none" strike="noStrike" kern="1200" cap="none" spc="0" normalizeH="0" baseline="0" noProof="0" dirty="0">
                <a:ln>
                  <a:noFill/>
                </a:ln>
                <a:solidFill>
                  <a:srgbClr val="993366"/>
                </a:solidFill>
                <a:effectLst/>
                <a:uLnTx/>
                <a:uFillTx/>
                <a:latin typeface="Times New Roman" panose="02020603050405020304" pitchFamily="18" charset="0"/>
                <a:ea typeface="+mn-ea"/>
                <a:cs typeface="Times New Roman" panose="02020603050405020304" pitchFamily="18" charset="0"/>
              </a:rPr>
              <a:t>Šaltinis: VSS IS</a:t>
            </a:r>
            <a:endParaRPr kumimoji="0" lang="en-US" sz="2400" b="0" i="1" u="none" strike="noStrike" kern="1200" cap="none" spc="0" normalizeH="0" baseline="0" noProof="0" dirty="0">
              <a:ln>
                <a:noFill/>
              </a:ln>
              <a:solidFill>
                <a:srgbClr val="993366"/>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060864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9155" y="738567"/>
            <a:ext cx="2993689" cy="677109"/>
          </a:xfrm>
          <a:prstGeom prst="rect">
            <a:avLst/>
          </a:prstGeom>
        </p:spPr>
      </p:pic>
      <p:sp>
        <p:nvSpPr>
          <p:cNvPr id="7" name="TextBox 6">
            <a:extLst>
              <a:ext uri="{FF2B5EF4-FFF2-40B4-BE49-F238E27FC236}">
                <a16:creationId xmlns:a16="http://schemas.microsoft.com/office/drawing/2014/main" id="{7C65851A-72F6-4414-9961-8407F7F53E3E}"/>
              </a:ext>
            </a:extLst>
          </p:cNvPr>
          <p:cNvSpPr txBox="1"/>
          <p:nvPr/>
        </p:nvSpPr>
        <p:spPr>
          <a:xfrm>
            <a:off x="0" y="3044279"/>
            <a:ext cx="12445339" cy="86177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t-LT" altLang="lt-LT" sz="5000" b="1" i="0" u="none" strike="noStrike" kern="1200" cap="none" spc="0" normalizeH="0" baseline="0" noProof="0" dirty="0">
                <a:ln>
                  <a:noFill/>
                </a:ln>
                <a:solidFill>
                  <a:srgbClr val="993366"/>
                </a:solidFill>
                <a:effectLst/>
                <a:uLnTx/>
                <a:uFillTx/>
                <a:latin typeface="Times New Roman" pitchFamily="18" charset="0"/>
                <a:ea typeface="+mn-ea"/>
                <a:cs typeface="Times New Roman" pitchFamily="18" charset="0"/>
              </a:rPr>
              <a:t>DANTŲ BŪKLĖ</a:t>
            </a:r>
            <a:endParaRPr kumimoji="0" lang="en-US" sz="5000" b="0" i="0" u="none" strike="noStrike" kern="1200" cap="none" spc="0" normalizeH="0" baseline="0" noProof="0" dirty="0">
              <a:ln>
                <a:noFill/>
              </a:ln>
              <a:solidFill>
                <a:srgbClr val="993366"/>
              </a:solidFill>
              <a:effectLst/>
              <a:uLnTx/>
              <a:uFillTx/>
              <a:latin typeface="Calibri"/>
              <a:ea typeface="+mn-ea"/>
              <a:cs typeface="+mn-cs"/>
            </a:endParaRPr>
          </a:p>
        </p:txBody>
      </p:sp>
    </p:spTree>
    <p:extLst>
      <p:ext uri="{BB962C8B-B14F-4D97-AF65-F5344CB8AC3E}">
        <p14:creationId xmlns:p14="http://schemas.microsoft.com/office/powerpoint/2010/main" val="31502243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kaidrės numerio vietos rezervavimo ženklas 5">
            <a:extLst>
              <a:ext uri="{FF2B5EF4-FFF2-40B4-BE49-F238E27FC236}">
                <a16:creationId xmlns:a16="http://schemas.microsoft.com/office/drawing/2014/main" id="{A6B387A0-2E84-493A-A848-D317B52A7D8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969381-6070-C14C-AC19-9F0CCB6EE0F1}" type="slidenum">
              <a:rPr kumimoji="0" lang="en-US" sz="1400" b="0" i="0" u="none" strike="noStrike" kern="1200" cap="none" spc="0" normalizeH="0" baseline="0" noProof="0" smtClean="0">
                <a:ln>
                  <a:noFill/>
                </a:ln>
                <a:solidFill>
                  <a:srgbClr val="8E96CD"/>
                </a:solidFill>
                <a:effectLst/>
                <a:uLnTx/>
                <a:uFillTx/>
                <a:latin typeface="Space Grotesk"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400" b="0" i="0" u="none" strike="noStrike" kern="1200" cap="none" spc="0" normalizeH="0" baseline="0" noProof="0">
              <a:ln>
                <a:noFill/>
              </a:ln>
              <a:solidFill>
                <a:srgbClr val="8E96CD"/>
              </a:solidFill>
              <a:effectLst/>
              <a:uLnTx/>
              <a:uFillTx/>
              <a:latin typeface="Space Grotesk" pitchFamily="2" charset="77"/>
              <a:ea typeface="+mn-ea"/>
              <a:cs typeface="+mn-cs"/>
            </a:endParaRPr>
          </a:p>
        </p:txBody>
      </p:sp>
      <p:graphicFrame>
        <p:nvGraphicFramePr>
          <p:cNvPr id="7" name="Content Placeholder 5">
            <a:extLst>
              <a:ext uri="{FF2B5EF4-FFF2-40B4-BE49-F238E27FC236}">
                <a16:creationId xmlns:a16="http://schemas.microsoft.com/office/drawing/2014/main" id="{03D81BD1-7B8D-4FB7-86B3-EF991D4B5AE2}"/>
              </a:ext>
            </a:extLst>
          </p:cNvPr>
          <p:cNvGraphicFramePr>
            <a:graphicFrameLocks/>
          </p:cNvGraphicFramePr>
          <p:nvPr>
            <p:extLst>
              <p:ext uri="{D42A27DB-BD31-4B8C-83A1-F6EECF244321}">
                <p14:modId xmlns:p14="http://schemas.microsoft.com/office/powerpoint/2010/main" val="2260151825"/>
              </p:ext>
            </p:extLst>
          </p:nvPr>
        </p:nvGraphicFramePr>
        <p:xfrm>
          <a:off x="439387" y="926276"/>
          <a:ext cx="11329060" cy="5379522"/>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40D2A28A-2F28-4524-AF0B-2EE34B7D8E3C}"/>
              </a:ext>
            </a:extLst>
          </p:cNvPr>
          <p:cNvSpPr txBox="1"/>
          <p:nvPr/>
        </p:nvSpPr>
        <p:spPr>
          <a:xfrm>
            <a:off x="83127" y="254032"/>
            <a:ext cx="12219709"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t-LT" altLang="lt-LT" sz="3200" b="1" dirty="0">
                <a:solidFill>
                  <a:srgbClr val="993366"/>
                </a:solidFill>
                <a:latin typeface="Times New Roman" pitchFamily="18" charset="0"/>
                <a:cs typeface="Times New Roman" pitchFamily="18" charset="0"/>
              </a:rPr>
              <a:t>MOKINIŲ DANTŲ BŪKLĖ </a:t>
            </a:r>
            <a:r>
              <a:rPr kumimoji="0" lang="lt-LT" altLang="lt-LT" sz="3200" b="1" i="0" u="none" strike="noStrike" kern="1200" cap="none" spc="0" normalizeH="0" baseline="0" noProof="0" dirty="0">
                <a:ln>
                  <a:noFill/>
                </a:ln>
                <a:solidFill>
                  <a:srgbClr val="993366"/>
                </a:solidFill>
                <a:effectLst/>
                <a:uLnTx/>
                <a:uFillTx/>
                <a:latin typeface="Times New Roman" pitchFamily="18" charset="0"/>
                <a:ea typeface="+mn-ea"/>
                <a:cs typeface="Times New Roman" pitchFamily="18" charset="0"/>
              </a:rPr>
              <a:t>(PAGAL KLASES</a:t>
            </a:r>
            <a:r>
              <a:rPr lang="lt-LT" altLang="lt-LT" sz="3200" b="1" dirty="0">
                <a:solidFill>
                  <a:srgbClr val="993366"/>
                </a:solidFill>
                <a:latin typeface="Times New Roman" pitchFamily="18" charset="0"/>
                <a:cs typeface="Times New Roman" pitchFamily="18" charset="0"/>
              </a:rPr>
              <a:t>, PROC</a:t>
            </a:r>
            <a:r>
              <a:rPr kumimoji="0" lang="lt-LT" altLang="lt-LT" sz="3200" b="1" u="none" strike="noStrike" kern="1200" cap="none" spc="0" normalizeH="0" baseline="0" noProof="0" dirty="0">
                <a:ln>
                  <a:noFill/>
                </a:ln>
                <a:solidFill>
                  <a:srgbClr val="993366"/>
                </a:solidFill>
                <a:effectLst/>
                <a:uLnTx/>
                <a:uFillTx/>
                <a:latin typeface="Times New Roman" pitchFamily="18" charset="0"/>
                <a:ea typeface="+mn-ea"/>
                <a:cs typeface="Times New Roman" pitchFamily="18" charset="0"/>
              </a:rPr>
              <a:t>.)</a:t>
            </a:r>
            <a:endParaRPr kumimoji="0" lang="en-US" sz="3200" b="0" u="none" strike="noStrike" kern="1200" cap="none" spc="0" normalizeH="0" baseline="0" noProof="0" dirty="0">
              <a:ln>
                <a:noFill/>
              </a:ln>
              <a:solidFill>
                <a:srgbClr val="993366"/>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A680B7AD-6E18-4D83-8BE4-D83D9AAD637B}"/>
              </a:ext>
            </a:extLst>
          </p:cNvPr>
          <p:cNvSpPr txBox="1"/>
          <p:nvPr/>
        </p:nvSpPr>
        <p:spPr>
          <a:xfrm>
            <a:off x="0" y="6394744"/>
            <a:ext cx="6097978"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2400" b="0" i="1" u="none" strike="noStrike" kern="1200" cap="none" spc="0" normalizeH="0" baseline="0" noProof="0" dirty="0">
                <a:ln>
                  <a:noFill/>
                </a:ln>
                <a:solidFill>
                  <a:srgbClr val="993366"/>
                </a:solidFill>
                <a:effectLst/>
                <a:uLnTx/>
                <a:uFillTx/>
                <a:latin typeface="Times New Roman" panose="02020603050405020304" pitchFamily="18" charset="0"/>
                <a:ea typeface="+mn-ea"/>
                <a:cs typeface="Times New Roman" panose="02020603050405020304" pitchFamily="18" charset="0"/>
              </a:rPr>
              <a:t>Šaltinis: VSS IS</a:t>
            </a:r>
            <a:endParaRPr kumimoji="0" lang="en-US" sz="2400" b="0" i="1" u="none" strike="noStrike" kern="1200" cap="none" spc="0" normalizeH="0" baseline="0" noProof="0" dirty="0">
              <a:ln>
                <a:noFill/>
              </a:ln>
              <a:solidFill>
                <a:srgbClr val="993366"/>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1647525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EFCBD-A9EE-DE05-0785-5E6B8367B709}"/>
            </a:ext>
          </a:extLst>
        </p:cNvPr>
        <p:cNvGrpSpPr/>
        <p:nvPr/>
      </p:nvGrpSpPr>
      <p:grpSpPr>
        <a:xfrm>
          <a:off x="0" y="0"/>
          <a:ext cx="0" cy="0"/>
          <a:chOff x="0" y="0"/>
          <a:chExt cx="0" cy="0"/>
        </a:xfrm>
      </p:grpSpPr>
      <p:sp>
        <p:nvSpPr>
          <p:cNvPr id="6" name="Skaidrės numerio vietos rezervavimo ženklas 5">
            <a:extLst>
              <a:ext uri="{FF2B5EF4-FFF2-40B4-BE49-F238E27FC236}">
                <a16:creationId xmlns:a16="http://schemas.microsoft.com/office/drawing/2014/main" id="{2444FF85-5B19-A567-2F01-858A6E024C5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969381-6070-C14C-AC19-9F0CCB6EE0F1}" type="slidenum">
              <a:rPr kumimoji="0" lang="en-US" sz="1400" b="0" i="0" u="none" strike="noStrike" kern="1200" cap="none" spc="0" normalizeH="0" baseline="0" noProof="0" smtClean="0">
                <a:ln>
                  <a:noFill/>
                </a:ln>
                <a:solidFill>
                  <a:srgbClr val="8E96CD"/>
                </a:solidFill>
                <a:effectLst/>
                <a:uLnTx/>
                <a:uFillTx/>
                <a:latin typeface="Space Grotesk"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400" b="0" i="0" u="none" strike="noStrike" kern="1200" cap="none" spc="0" normalizeH="0" baseline="0" noProof="0">
              <a:ln>
                <a:noFill/>
              </a:ln>
              <a:solidFill>
                <a:srgbClr val="8E96CD"/>
              </a:solidFill>
              <a:effectLst/>
              <a:uLnTx/>
              <a:uFillTx/>
              <a:latin typeface="Space Grotesk" pitchFamily="2" charset="77"/>
              <a:ea typeface="+mn-ea"/>
              <a:cs typeface="+mn-cs"/>
            </a:endParaRPr>
          </a:p>
        </p:txBody>
      </p:sp>
      <p:graphicFrame>
        <p:nvGraphicFramePr>
          <p:cNvPr id="7" name="Content Placeholder 5">
            <a:extLst>
              <a:ext uri="{FF2B5EF4-FFF2-40B4-BE49-F238E27FC236}">
                <a16:creationId xmlns:a16="http://schemas.microsoft.com/office/drawing/2014/main" id="{70AC684A-45B9-CE65-58EB-61679969D8AC}"/>
              </a:ext>
            </a:extLst>
          </p:cNvPr>
          <p:cNvGraphicFramePr>
            <a:graphicFrameLocks/>
          </p:cNvGraphicFramePr>
          <p:nvPr>
            <p:extLst>
              <p:ext uri="{D42A27DB-BD31-4B8C-83A1-F6EECF244321}">
                <p14:modId xmlns:p14="http://schemas.microsoft.com/office/powerpoint/2010/main" val="667177137"/>
              </p:ext>
            </p:extLst>
          </p:nvPr>
        </p:nvGraphicFramePr>
        <p:xfrm>
          <a:off x="439387" y="961902"/>
          <a:ext cx="11329060" cy="5343896"/>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F447CB55-5E99-5B4A-4055-4D38E51E69DB}"/>
              </a:ext>
            </a:extLst>
          </p:cNvPr>
          <p:cNvSpPr txBox="1"/>
          <p:nvPr/>
        </p:nvSpPr>
        <p:spPr>
          <a:xfrm>
            <a:off x="83127" y="221282"/>
            <a:ext cx="12219709"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t-LT" altLang="lt-LT" sz="3200" b="1" dirty="0">
                <a:solidFill>
                  <a:srgbClr val="993366"/>
                </a:solidFill>
                <a:latin typeface="Times New Roman" pitchFamily="18" charset="0"/>
                <a:cs typeface="Times New Roman" pitchFamily="18" charset="0"/>
              </a:rPr>
              <a:t>MOKINIŲ</a:t>
            </a:r>
            <a:r>
              <a:rPr kumimoji="0" lang="lt-LT" altLang="lt-LT" sz="3200" b="1" i="0" u="none" strike="noStrike" kern="1200" cap="none" spc="0" normalizeH="0" baseline="0" noProof="0" dirty="0">
                <a:ln>
                  <a:noFill/>
                </a:ln>
                <a:solidFill>
                  <a:srgbClr val="993366"/>
                </a:solidFill>
                <a:effectLst/>
                <a:uLnTx/>
                <a:uFillTx/>
                <a:latin typeface="Times New Roman" pitchFamily="18" charset="0"/>
                <a:ea typeface="+mn-ea"/>
                <a:cs typeface="Times New Roman" pitchFamily="18" charset="0"/>
              </a:rPr>
              <a:t> ŽANDIKAULIŲ BŪKLĖ (PAGAL KLASES, </a:t>
            </a:r>
            <a:r>
              <a:rPr lang="lt-LT" altLang="lt-LT" sz="3200" b="1" dirty="0">
                <a:solidFill>
                  <a:srgbClr val="993366"/>
                </a:solidFill>
                <a:latin typeface="Times New Roman" pitchFamily="18" charset="0"/>
                <a:cs typeface="Times New Roman" pitchFamily="18" charset="0"/>
              </a:rPr>
              <a:t>PROC</a:t>
            </a:r>
            <a:r>
              <a:rPr kumimoji="0" lang="lt-LT" altLang="lt-LT" sz="3200" b="1" i="0" u="none" strike="noStrike" kern="1200" cap="none" spc="0" normalizeH="0" baseline="0" noProof="0" dirty="0">
                <a:ln>
                  <a:noFill/>
                </a:ln>
                <a:solidFill>
                  <a:srgbClr val="993366"/>
                </a:solidFill>
                <a:effectLst/>
                <a:uLnTx/>
                <a:uFillTx/>
                <a:latin typeface="Times New Roman" pitchFamily="18" charset="0"/>
                <a:ea typeface="+mn-ea"/>
                <a:cs typeface="Times New Roman" pitchFamily="18" charset="0"/>
              </a:rPr>
              <a:t>.)</a:t>
            </a:r>
            <a:endParaRPr kumimoji="0" lang="en-US" sz="3200" b="0" i="0" u="none" strike="noStrike" kern="1200" cap="none" spc="0" normalizeH="0" baseline="0" noProof="0" dirty="0">
              <a:ln>
                <a:noFill/>
              </a:ln>
              <a:solidFill>
                <a:srgbClr val="993366"/>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3A03D5C4-02A3-E4A3-86D5-8BACBB874D0C}"/>
              </a:ext>
            </a:extLst>
          </p:cNvPr>
          <p:cNvSpPr txBox="1"/>
          <p:nvPr/>
        </p:nvSpPr>
        <p:spPr>
          <a:xfrm>
            <a:off x="0" y="6394744"/>
            <a:ext cx="6097978"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2400" b="0" i="1" u="none" strike="noStrike" kern="1200" cap="none" spc="0" normalizeH="0" baseline="0" noProof="0" dirty="0">
                <a:ln>
                  <a:noFill/>
                </a:ln>
                <a:solidFill>
                  <a:srgbClr val="993366"/>
                </a:solidFill>
                <a:effectLst/>
                <a:uLnTx/>
                <a:uFillTx/>
                <a:latin typeface="Times New Roman" panose="02020603050405020304" pitchFamily="18" charset="0"/>
                <a:ea typeface="+mn-ea"/>
                <a:cs typeface="Times New Roman" panose="02020603050405020304" pitchFamily="18" charset="0"/>
              </a:rPr>
              <a:t>Šaltinis: VSS IS</a:t>
            </a:r>
            <a:endParaRPr kumimoji="0" lang="en-US" sz="2400" b="0" i="1" u="none" strike="noStrike" kern="1200" cap="none" spc="0" normalizeH="0" baseline="0" noProof="0" dirty="0">
              <a:ln>
                <a:noFill/>
              </a:ln>
              <a:solidFill>
                <a:srgbClr val="993366"/>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5311854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kaidrės numerio vietos rezervavimo ženklas 5">
            <a:extLst>
              <a:ext uri="{FF2B5EF4-FFF2-40B4-BE49-F238E27FC236}">
                <a16:creationId xmlns:a16="http://schemas.microsoft.com/office/drawing/2014/main" id="{A6B387A0-2E84-493A-A848-D317B52A7D8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969381-6070-C14C-AC19-9F0CCB6EE0F1}" type="slidenum">
              <a:rPr kumimoji="0" lang="en-US" sz="1400" b="0" i="0" u="none" strike="noStrike" kern="1200" cap="none" spc="0" normalizeH="0" baseline="0" noProof="0" smtClean="0">
                <a:ln>
                  <a:noFill/>
                </a:ln>
                <a:solidFill>
                  <a:srgbClr val="8E96CD"/>
                </a:solidFill>
                <a:effectLst/>
                <a:uLnTx/>
                <a:uFillTx/>
                <a:latin typeface="Space Grotesk"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400" b="0" i="0" u="none" strike="noStrike" kern="1200" cap="none" spc="0" normalizeH="0" baseline="0" noProof="0">
              <a:ln>
                <a:noFill/>
              </a:ln>
              <a:solidFill>
                <a:srgbClr val="8E96CD"/>
              </a:solidFill>
              <a:effectLst/>
              <a:uLnTx/>
              <a:uFillTx/>
              <a:latin typeface="Space Grotesk" pitchFamily="2" charset="77"/>
              <a:ea typeface="+mn-ea"/>
              <a:cs typeface="+mn-cs"/>
            </a:endParaRPr>
          </a:p>
        </p:txBody>
      </p:sp>
      <p:graphicFrame>
        <p:nvGraphicFramePr>
          <p:cNvPr id="7" name="Content Placeholder 5">
            <a:extLst>
              <a:ext uri="{FF2B5EF4-FFF2-40B4-BE49-F238E27FC236}">
                <a16:creationId xmlns:a16="http://schemas.microsoft.com/office/drawing/2014/main" id="{03D81BD1-7B8D-4FB7-86B3-EF991D4B5AE2}"/>
              </a:ext>
            </a:extLst>
          </p:cNvPr>
          <p:cNvGraphicFramePr>
            <a:graphicFrameLocks/>
          </p:cNvGraphicFramePr>
          <p:nvPr>
            <p:extLst>
              <p:ext uri="{D42A27DB-BD31-4B8C-83A1-F6EECF244321}">
                <p14:modId xmlns:p14="http://schemas.microsoft.com/office/powerpoint/2010/main" val="1696058991"/>
              </p:ext>
            </p:extLst>
          </p:nvPr>
        </p:nvGraphicFramePr>
        <p:xfrm>
          <a:off x="439387" y="922780"/>
          <a:ext cx="11329060" cy="5383018"/>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40D2A28A-2F28-4524-AF0B-2EE34B7D8E3C}"/>
              </a:ext>
            </a:extLst>
          </p:cNvPr>
          <p:cNvSpPr txBox="1"/>
          <p:nvPr/>
        </p:nvSpPr>
        <p:spPr>
          <a:xfrm>
            <a:off x="213756" y="322615"/>
            <a:ext cx="11978244" cy="60016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t-LT" altLang="lt-LT" sz="3300" b="1" dirty="0">
                <a:solidFill>
                  <a:srgbClr val="993366"/>
                </a:solidFill>
                <a:latin typeface="Times New Roman" pitchFamily="18" charset="0"/>
                <a:cs typeface="Times New Roman" pitchFamily="18" charset="0"/>
              </a:rPr>
              <a:t>MOKINIŲ</a:t>
            </a:r>
            <a:r>
              <a:rPr kumimoji="0" lang="lt-LT" altLang="lt-LT" sz="3300" b="1" i="0" u="none" strike="noStrike" kern="1200" cap="none" spc="0" normalizeH="0" baseline="0" noProof="0" dirty="0">
                <a:ln>
                  <a:noFill/>
                </a:ln>
                <a:solidFill>
                  <a:srgbClr val="993366"/>
                </a:solidFill>
                <a:effectLst/>
                <a:uLnTx/>
                <a:uFillTx/>
                <a:latin typeface="Times New Roman" pitchFamily="18" charset="0"/>
                <a:ea typeface="+mn-ea"/>
                <a:cs typeface="Times New Roman" pitchFamily="18" charset="0"/>
              </a:rPr>
              <a:t> DANTŲ BŪKLĖ (PAGAL AMŽIŲ, PROC.)</a:t>
            </a:r>
            <a:endParaRPr kumimoji="0" lang="en-US" sz="3300" b="0" i="0" u="none" strike="noStrike" kern="1200" cap="none" spc="0" normalizeH="0" baseline="0" noProof="0" dirty="0">
              <a:ln>
                <a:noFill/>
              </a:ln>
              <a:solidFill>
                <a:srgbClr val="993366"/>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A680B7AD-6E18-4D83-8BE4-D83D9AAD637B}"/>
              </a:ext>
            </a:extLst>
          </p:cNvPr>
          <p:cNvSpPr txBox="1"/>
          <p:nvPr/>
        </p:nvSpPr>
        <p:spPr>
          <a:xfrm>
            <a:off x="0" y="6394744"/>
            <a:ext cx="6097978"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2400" b="0" i="1" u="none" strike="noStrike" kern="1200" cap="none" spc="0" normalizeH="0" baseline="0" noProof="0" dirty="0">
                <a:ln>
                  <a:noFill/>
                </a:ln>
                <a:solidFill>
                  <a:srgbClr val="993366"/>
                </a:solidFill>
                <a:effectLst/>
                <a:uLnTx/>
                <a:uFillTx/>
                <a:latin typeface="Times New Roman" panose="02020603050405020304" pitchFamily="18" charset="0"/>
                <a:ea typeface="+mn-ea"/>
                <a:cs typeface="Times New Roman" panose="02020603050405020304" pitchFamily="18" charset="0"/>
              </a:rPr>
              <a:t>Šaltinis: VSS IS</a:t>
            </a:r>
            <a:endParaRPr kumimoji="0" lang="en-US" sz="2400" b="0" i="1" u="none" strike="noStrike" kern="1200" cap="none" spc="0" normalizeH="0" baseline="0" noProof="0" dirty="0">
              <a:ln>
                <a:noFill/>
              </a:ln>
              <a:solidFill>
                <a:srgbClr val="993366"/>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1632521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C52851-CFEF-0899-328F-CA38434D085A}"/>
            </a:ext>
          </a:extLst>
        </p:cNvPr>
        <p:cNvGrpSpPr/>
        <p:nvPr/>
      </p:nvGrpSpPr>
      <p:grpSpPr>
        <a:xfrm>
          <a:off x="0" y="0"/>
          <a:ext cx="0" cy="0"/>
          <a:chOff x="0" y="0"/>
          <a:chExt cx="0" cy="0"/>
        </a:xfrm>
      </p:grpSpPr>
      <p:sp>
        <p:nvSpPr>
          <p:cNvPr id="6" name="Skaidrės numerio vietos rezervavimo ženklas 5">
            <a:extLst>
              <a:ext uri="{FF2B5EF4-FFF2-40B4-BE49-F238E27FC236}">
                <a16:creationId xmlns:a16="http://schemas.microsoft.com/office/drawing/2014/main" id="{369DB3E0-15A4-B0C3-4666-BDBB5C8144F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969381-6070-C14C-AC19-9F0CCB6EE0F1}" type="slidenum">
              <a:rPr kumimoji="0" lang="en-US" sz="1400" b="0" i="0" u="none" strike="noStrike" kern="1200" cap="none" spc="0" normalizeH="0" baseline="0" noProof="0" smtClean="0">
                <a:ln>
                  <a:noFill/>
                </a:ln>
                <a:solidFill>
                  <a:srgbClr val="8E96CD"/>
                </a:solidFill>
                <a:effectLst/>
                <a:uLnTx/>
                <a:uFillTx/>
                <a:latin typeface="Space Grotesk"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400" b="0" i="0" u="none" strike="noStrike" kern="1200" cap="none" spc="0" normalizeH="0" baseline="0" noProof="0">
              <a:ln>
                <a:noFill/>
              </a:ln>
              <a:solidFill>
                <a:srgbClr val="8E96CD"/>
              </a:solidFill>
              <a:effectLst/>
              <a:uLnTx/>
              <a:uFillTx/>
              <a:latin typeface="Space Grotesk" pitchFamily="2" charset="77"/>
              <a:ea typeface="+mn-ea"/>
              <a:cs typeface="+mn-cs"/>
            </a:endParaRPr>
          </a:p>
        </p:txBody>
      </p:sp>
      <p:graphicFrame>
        <p:nvGraphicFramePr>
          <p:cNvPr id="7" name="Content Placeholder 5">
            <a:extLst>
              <a:ext uri="{FF2B5EF4-FFF2-40B4-BE49-F238E27FC236}">
                <a16:creationId xmlns:a16="http://schemas.microsoft.com/office/drawing/2014/main" id="{4BEF362E-7608-54DA-DB68-E6191297B4E3}"/>
              </a:ext>
            </a:extLst>
          </p:cNvPr>
          <p:cNvGraphicFramePr>
            <a:graphicFrameLocks/>
          </p:cNvGraphicFramePr>
          <p:nvPr>
            <p:extLst>
              <p:ext uri="{D42A27DB-BD31-4B8C-83A1-F6EECF244321}">
                <p14:modId xmlns:p14="http://schemas.microsoft.com/office/powerpoint/2010/main" val="4064619646"/>
              </p:ext>
            </p:extLst>
          </p:nvPr>
        </p:nvGraphicFramePr>
        <p:xfrm>
          <a:off x="542544" y="1291344"/>
          <a:ext cx="11329060" cy="5014453"/>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654430BC-CAA3-6223-2B96-FAD799FFD06E}"/>
              </a:ext>
            </a:extLst>
          </p:cNvPr>
          <p:cNvSpPr txBox="1"/>
          <p:nvPr/>
        </p:nvSpPr>
        <p:spPr>
          <a:xfrm>
            <a:off x="1641011" y="183348"/>
            <a:ext cx="9132125" cy="110799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t-LT" altLang="lt-LT" sz="3300" b="1" dirty="0">
                <a:solidFill>
                  <a:srgbClr val="993366"/>
                </a:solidFill>
                <a:latin typeface="Times New Roman" pitchFamily="18" charset="0"/>
                <a:cs typeface="Times New Roman" pitchFamily="18" charset="0"/>
              </a:rPr>
              <a:t>MOKINIŲ</a:t>
            </a:r>
            <a:r>
              <a:rPr kumimoji="0" lang="lt-LT" altLang="lt-LT" sz="3300" b="1" i="0" u="none" strike="noStrike" kern="1200" cap="none" spc="0" normalizeH="0" baseline="0" noProof="0" dirty="0">
                <a:ln>
                  <a:noFill/>
                </a:ln>
                <a:solidFill>
                  <a:srgbClr val="993366"/>
                </a:solidFill>
                <a:effectLst/>
                <a:uLnTx/>
                <a:uFillTx/>
                <a:latin typeface="Times New Roman" pitchFamily="18" charset="0"/>
                <a:ea typeface="+mn-ea"/>
                <a:cs typeface="Times New Roman" pitchFamily="18" charset="0"/>
              </a:rPr>
              <a:t> ŽANDIKAULIŲ BŪKLĖ (PAGAL AMŽIŲ, PROC.)</a:t>
            </a:r>
            <a:endParaRPr kumimoji="0" lang="en-US" sz="3300" b="0" i="0" u="none" strike="noStrike" kern="1200" cap="none" spc="0" normalizeH="0" baseline="0" noProof="0" dirty="0">
              <a:ln>
                <a:noFill/>
              </a:ln>
              <a:solidFill>
                <a:srgbClr val="993366"/>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B1B3A146-12D1-EE08-88A9-669A5D35B687}"/>
              </a:ext>
            </a:extLst>
          </p:cNvPr>
          <p:cNvSpPr txBox="1"/>
          <p:nvPr/>
        </p:nvSpPr>
        <p:spPr>
          <a:xfrm>
            <a:off x="0" y="6394744"/>
            <a:ext cx="6097978"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2400" b="0" i="1" u="none" strike="noStrike" kern="1200" cap="none" spc="0" normalizeH="0" baseline="0" noProof="0" dirty="0">
                <a:ln>
                  <a:noFill/>
                </a:ln>
                <a:solidFill>
                  <a:srgbClr val="993366"/>
                </a:solidFill>
                <a:effectLst/>
                <a:uLnTx/>
                <a:uFillTx/>
                <a:latin typeface="Times New Roman" panose="02020603050405020304" pitchFamily="18" charset="0"/>
                <a:ea typeface="+mn-ea"/>
                <a:cs typeface="Times New Roman" panose="02020603050405020304" pitchFamily="18" charset="0"/>
              </a:rPr>
              <a:t>Šaltinis: VSS IS</a:t>
            </a:r>
            <a:endParaRPr kumimoji="0" lang="en-US" sz="2400" b="0" i="1" u="none" strike="noStrike" kern="1200" cap="none" spc="0" normalizeH="0" baseline="0" noProof="0" dirty="0">
              <a:ln>
                <a:noFill/>
              </a:ln>
              <a:solidFill>
                <a:srgbClr val="993366"/>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6796749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kaidrės numerio vietos rezervavimo ženklas 5">
            <a:extLst>
              <a:ext uri="{FF2B5EF4-FFF2-40B4-BE49-F238E27FC236}">
                <a16:creationId xmlns:a16="http://schemas.microsoft.com/office/drawing/2014/main" id="{A6B387A0-2E84-493A-A848-D317B52A7D8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969381-6070-C14C-AC19-9F0CCB6EE0F1}" type="slidenum">
              <a:rPr kumimoji="0" lang="en-US" sz="1400" b="0" i="0" u="none" strike="noStrike" kern="1200" cap="none" spc="0" normalizeH="0" baseline="0" noProof="0" smtClean="0">
                <a:ln>
                  <a:noFill/>
                </a:ln>
                <a:solidFill>
                  <a:srgbClr val="8E96CD"/>
                </a:solidFill>
                <a:effectLst/>
                <a:uLnTx/>
                <a:uFillTx/>
                <a:latin typeface="Space Grotesk"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400" b="0" i="0" u="none" strike="noStrike" kern="1200" cap="none" spc="0" normalizeH="0" baseline="0" noProof="0">
              <a:ln>
                <a:noFill/>
              </a:ln>
              <a:solidFill>
                <a:srgbClr val="8E96CD"/>
              </a:solidFill>
              <a:effectLst/>
              <a:uLnTx/>
              <a:uFillTx/>
              <a:latin typeface="Space Grotesk" pitchFamily="2" charset="77"/>
              <a:ea typeface="+mn-ea"/>
              <a:cs typeface="+mn-cs"/>
            </a:endParaRPr>
          </a:p>
        </p:txBody>
      </p:sp>
      <p:graphicFrame>
        <p:nvGraphicFramePr>
          <p:cNvPr id="7" name="Content Placeholder 5">
            <a:extLst>
              <a:ext uri="{FF2B5EF4-FFF2-40B4-BE49-F238E27FC236}">
                <a16:creationId xmlns:a16="http://schemas.microsoft.com/office/drawing/2014/main" id="{03D81BD1-7B8D-4FB7-86B3-EF991D4B5AE2}"/>
              </a:ext>
            </a:extLst>
          </p:cNvPr>
          <p:cNvGraphicFramePr>
            <a:graphicFrameLocks/>
          </p:cNvGraphicFramePr>
          <p:nvPr>
            <p:extLst>
              <p:ext uri="{D42A27DB-BD31-4B8C-83A1-F6EECF244321}">
                <p14:modId xmlns:p14="http://schemas.microsoft.com/office/powerpoint/2010/main" val="394202271"/>
              </p:ext>
            </p:extLst>
          </p:nvPr>
        </p:nvGraphicFramePr>
        <p:xfrm>
          <a:off x="463138" y="1291344"/>
          <a:ext cx="11305309" cy="4920837"/>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40D2A28A-2F28-4524-AF0B-2EE34B7D8E3C}"/>
              </a:ext>
            </a:extLst>
          </p:cNvPr>
          <p:cNvSpPr txBox="1"/>
          <p:nvPr/>
        </p:nvSpPr>
        <p:spPr>
          <a:xfrm>
            <a:off x="572878" y="214126"/>
            <a:ext cx="11766014" cy="1077218"/>
          </a:xfrm>
          <a:prstGeom prst="rect">
            <a:avLst/>
          </a:prstGeom>
          <a:noFill/>
        </p:spPr>
        <p:txBody>
          <a:bodyPr wrap="square">
            <a:spAutoFit/>
          </a:bodyPr>
          <a:lstStyle/>
          <a:p>
            <a:pPr algn="ctr"/>
            <a:r>
              <a:rPr lang="lt-LT" altLang="lt-LT" sz="3200" b="1" dirty="0">
                <a:solidFill>
                  <a:srgbClr val="993366"/>
                </a:solidFill>
                <a:latin typeface="Times New Roman" pitchFamily="18" charset="0"/>
                <a:cs typeface="Times New Roman" pitchFamily="18" charset="0"/>
              </a:rPr>
              <a:t>MOKINIAI</a:t>
            </a:r>
            <a:r>
              <a:rPr kumimoji="0" lang="en-US" altLang="lt-LT" sz="3200" b="1" i="0" u="none" strike="noStrike" kern="1200" cap="none" spc="0" normalizeH="0" baseline="0" noProof="0" dirty="0">
                <a:ln>
                  <a:noFill/>
                </a:ln>
                <a:solidFill>
                  <a:srgbClr val="993366"/>
                </a:solidFill>
                <a:effectLst/>
                <a:uLnTx/>
                <a:uFillTx/>
                <a:latin typeface="Times New Roman" pitchFamily="18" charset="0"/>
                <a:ea typeface="+mn-ea"/>
                <a:cs typeface="Times New Roman" pitchFamily="18" charset="0"/>
              </a:rPr>
              <a:t>, </a:t>
            </a:r>
            <a:r>
              <a:rPr kumimoji="0" lang="lt-LT" altLang="lt-LT" sz="3200" b="1" i="0" u="none" strike="noStrike" kern="1200" cap="none" spc="0" normalizeH="0" baseline="0" noProof="0" dirty="0">
                <a:ln>
                  <a:noFill/>
                </a:ln>
                <a:solidFill>
                  <a:srgbClr val="993366"/>
                </a:solidFill>
                <a:effectLst/>
                <a:uLnTx/>
                <a:uFillTx/>
                <a:latin typeface="Times New Roman" pitchFamily="18" charset="0"/>
                <a:ea typeface="+mn-ea"/>
                <a:cs typeface="Times New Roman" pitchFamily="18" charset="0"/>
              </a:rPr>
              <a:t>TURINTYS SVEIKUS</a:t>
            </a:r>
            <a:r>
              <a:rPr kumimoji="0" lang="en-US" altLang="lt-LT" sz="3200" b="1" i="0" u="none" strike="noStrike" kern="1200" cap="none" spc="0" normalizeH="0" baseline="0" noProof="0" dirty="0">
                <a:ln>
                  <a:noFill/>
                </a:ln>
                <a:solidFill>
                  <a:srgbClr val="993366"/>
                </a:solidFill>
                <a:effectLst/>
                <a:uLnTx/>
                <a:uFillTx/>
                <a:latin typeface="Times New Roman" pitchFamily="18" charset="0"/>
                <a:ea typeface="+mn-ea"/>
                <a:cs typeface="Times New Roman" pitchFamily="18" charset="0"/>
              </a:rPr>
              <a:t> </a:t>
            </a:r>
            <a:r>
              <a:rPr kumimoji="0" lang="lt-LT" altLang="lt-LT" sz="3200" b="1" i="0" u="none" strike="noStrike" kern="1200" cap="none" spc="0" normalizeH="0" baseline="0" noProof="0" dirty="0">
                <a:ln>
                  <a:noFill/>
                </a:ln>
                <a:solidFill>
                  <a:srgbClr val="993366"/>
                </a:solidFill>
                <a:effectLst/>
                <a:uLnTx/>
                <a:uFillTx/>
                <a:latin typeface="Times New Roman" pitchFamily="18" charset="0"/>
                <a:ea typeface="+mn-ea"/>
                <a:cs typeface="Times New Roman" pitchFamily="18" charset="0"/>
              </a:rPr>
              <a:t>DANTIS IR TAISYKLINGĄ SĄKANDĮ (BENDRI DUOMENYS</a:t>
            </a:r>
            <a:r>
              <a:rPr kumimoji="0" lang="lt-LT" altLang="lt-LT" sz="3200" b="1" i="0" u="none" strike="noStrike" kern="1200" cap="none" spc="0" normalizeH="0" baseline="0" noProof="0" dirty="0">
                <a:ln>
                  <a:noFill/>
                </a:ln>
                <a:solidFill>
                  <a:srgbClr val="993366"/>
                </a:solidFill>
                <a:effectLst/>
                <a:uLnTx/>
                <a:uFillTx/>
                <a:latin typeface="Times New Roman" pitchFamily="18" charset="0"/>
                <a:ea typeface="Segoe UI Symbol" pitchFamily="34" charset="0"/>
                <a:cs typeface="Times New Roman" pitchFamily="18" charset="0"/>
              </a:rPr>
              <a:t>, </a:t>
            </a:r>
            <a:r>
              <a:rPr lang="lt-LT" altLang="lt-LT" sz="3200" b="1" dirty="0">
                <a:solidFill>
                  <a:srgbClr val="993366"/>
                </a:solidFill>
                <a:latin typeface="Times New Roman" pitchFamily="18" charset="0"/>
                <a:ea typeface="Segoe UI Symbol" pitchFamily="34" charset="0"/>
                <a:cs typeface="Times New Roman" pitchFamily="18" charset="0"/>
              </a:rPr>
              <a:t>PROC.)</a:t>
            </a:r>
            <a:endParaRPr kumimoji="0" lang="en-US" sz="3200" b="0" i="0" u="none" strike="noStrike" kern="1200" cap="none" spc="0" normalizeH="0" baseline="0" noProof="0" dirty="0">
              <a:ln>
                <a:noFill/>
              </a:ln>
              <a:solidFill>
                <a:srgbClr val="993366"/>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A680B7AD-6E18-4D83-8BE4-D83D9AAD637B}"/>
              </a:ext>
            </a:extLst>
          </p:cNvPr>
          <p:cNvSpPr txBox="1"/>
          <p:nvPr/>
        </p:nvSpPr>
        <p:spPr>
          <a:xfrm>
            <a:off x="0" y="6394744"/>
            <a:ext cx="6097978"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2400" b="0" i="1" u="none" strike="noStrike" kern="1200" cap="none" spc="0" normalizeH="0" baseline="0" noProof="0" dirty="0">
                <a:ln>
                  <a:noFill/>
                </a:ln>
                <a:solidFill>
                  <a:srgbClr val="993366"/>
                </a:solidFill>
                <a:effectLst/>
                <a:uLnTx/>
                <a:uFillTx/>
                <a:latin typeface="Times New Roman" panose="02020603050405020304" pitchFamily="18" charset="0"/>
                <a:ea typeface="+mn-ea"/>
                <a:cs typeface="Times New Roman" panose="02020603050405020304" pitchFamily="18" charset="0"/>
              </a:rPr>
              <a:t>Šaltinis: VSS IS</a:t>
            </a:r>
            <a:endParaRPr kumimoji="0" lang="en-US" sz="2400" b="0" i="1" u="none" strike="noStrike" kern="1200" cap="none" spc="0" normalizeH="0" baseline="0" noProof="0" dirty="0">
              <a:ln>
                <a:noFill/>
              </a:ln>
              <a:solidFill>
                <a:srgbClr val="993366"/>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9206969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7D0F48D-AF35-4328-956B-9AB032C4D04B}"/>
              </a:ext>
            </a:extLst>
          </p:cNvPr>
          <p:cNvSpPr>
            <a:spLocks noGrp="1"/>
          </p:cNvSpPr>
          <p:nvPr>
            <p:ph type="title"/>
          </p:nvPr>
        </p:nvSpPr>
        <p:spPr>
          <a:xfrm>
            <a:off x="188086" y="529936"/>
            <a:ext cx="11815828" cy="571500"/>
          </a:xfrm>
        </p:spPr>
        <p:txBody>
          <a:bodyPr/>
          <a:lstStyle/>
          <a:p>
            <a:pPr algn="ctr"/>
            <a:r>
              <a:rPr lang="lt-LT" altLang="lt-LT" sz="2800" b="1" dirty="0">
                <a:solidFill>
                  <a:srgbClr val="993366"/>
                </a:solidFill>
                <a:latin typeface="Times New Roman" pitchFamily="18" charset="0"/>
                <a:cs typeface="Times New Roman" pitchFamily="18" charset="0"/>
              </a:rPr>
              <a:t>Dantų ėduonies intensyvumo (</a:t>
            </a:r>
            <a:r>
              <a:rPr lang="en-US" altLang="lt-LT" sz="2800" b="1" dirty="0" err="1">
                <a:solidFill>
                  <a:srgbClr val="993366"/>
                </a:solidFill>
                <a:latin typeface="Times New Roman" pitchFamily="18" charset="0"/>
                <a:cs typeface="Times New Roman" pitchFamily="18" charset="0"/>
              </a:rPr>
              <a:t>kpi+KPI</a:t>
            </a:r>
            <a:r>
              <a:rPr lang="lt-LT" altLang="lt-LT" sz="2800" b="1" dirty="0">
                <a:solidFill>
                  <a:srgbClr val="993366"/>
                </a:solidFill>
                <a:latin typeface="Times New Roman" pitchFamily="18" charset="0"/>
                <a:cs typeface="Times New Roman" pitchFamily="18" charset="0"/>
              </a:rPr>
              <a:t>)</a:t>
            </a:r>
            <a:r>
              <a:rPr lang="en-US" altLang="lt-LT" sz="2800" b="1" dirty="0">
                <a:solidFill>
                  <a:srgbClr val="993366"/>
                </a:solidFill>
                <a:latin typeface="Times New Roman" pitchFamily="18" charset="0"/>
                <a:cs typeface="Times New Roman" pitchFamily="18" charset="0"/>
              </a:rPr>
              <a:t> </a:t>
            </a:r>
            <a:r>
              <a:rPr lang="en-US" altLang="lt-LT" sz="2800" b="1" dirty="0" err="1">
                <a:solidFill>
                  <a:srgbClr val="993366"/>
                </a:solidFill>
                <a:latin typeface="Times New Roman" pitchFamily="18" charset="0"/>
                <a:cs typeface="Times New Roman" pitchFamily="18" charset="0"/>
              </a:rPr>
              <a:t>indeksas</a:t>
            </a:r>
            <a:r>
              <a:rPr lang="en-US" altLang="lt-LT" sz="2800" b="1" dirty="0">
                <a:solidFill>
                  <a:srgbClr val="993366"/>
                </a:solidFill>
                <a:latin typeface="Times New Roman" pitchFamily="18" charset="0"/>
                <a:cs typeface="Times New Roman" pitchFamily="18" charset="0"/>
              </a:rPr>
              <a:t> </a:t>
            </a:r>
            <a:br>
              <a:rPr lang="lt-LT" altLang="lt-LT" sz="2800" b="1" dirty="0">
                <a:solidFill>
                  <a:srgbClr val="993366"/>
                </a:solidFill>
                <a:latin typeface="Times New Roman" pitchFamily="18" charset="0"/>
                <a:cs typeface="Times New Roman" pitchFamily="18" charset="0"/>
              </a:rPr>
            </a:br>
            <a:r>
              <a:rPr lang="lt-LT" altLang="lt-LT" sz="2800" b="1" dirty="0">
                <a:solidFill>
                  <a:srgbClr val="993366"/>
                </a:solidFill>
                <a:latin typeface="Times New Roman" pitchFamily="18" charset="0"/>
                <a:cs typeface="Times New Roman" pitchFamily="18" charset="0"/>
              </a:rPr>
              <a:t>20</a:t>
            </a:r>
            <a:r>
              <a:rPr lang="en-US" altLang="lt-LT" sz="2800" b="1" dirty="0">
                <a:solidFill>
                  <a:srgbClr val="993366"/>
                </a:solidFill>
                <a:latin typeface="Times New Roman" pitchFamily="18" charset="0"/>
                <a:cs typeface="Times New Roman" pitchFamily="18" charset="0"/>
              </a:rPr>
              <a:t>2</a:t>
            </a:r>
            <a:r>
              <a:rPr lang="lt-LT" altLang="lt-LT" sz="2800" b="1" dirty="0">
                <a:solidFill>
                  <a:srgbClr val="993366"/>
                </a:solidFill>
                <a:latin typeface="Times New Roman" pitchFamily="18" charset="0"/>
                <a:cs typeface="Times New Roman" pitchFamily="18" charset="0"/>
              </a:rPr>
              <a:t>6-2027 </a:t>
            </a:r>
            <a:r>
              <a:rPr lang="lt-LT" altLang="lt-LT" sz="2800" b="1" dirty="0" err="1">
                <a:solidFill>
                  <a:srgbClr val="993366"/>
                </a:solidFill>
                <a:latin typeface="Times New Roman" pitchFamily="18" charset="0"/>
                <a:cs typeface="Times New Roman" pitchFamily="18" charset="0"/>
              </a:rPr>
              <a:t>m.m</a:t>
            </a:r>
            <a:r>
              <a:rPr lang="lt-LT" altLang="lt-LT" sz="2800" b="1" dirty="0">
                <a:solidFill>
                  <a:srgbClr val="993366"/>
                </a:solidFill>
                <a:latin typeface="Times New Roman" pitchFamily="18" charset="0"/>
                <a:cs typeface="Times New Roman" pitchFamily="18" charset="0"/>
              </a:rPr>
              <a:t>.</a:t>
            </a:r>
            <a:endParaRPr lang="en-US" sz="2800" dirty="0">
              <a:solidFill>
                <a:srgbClr val="993366"/>
              </a:solidFill>
            </a:endParaRPr>
          </a:p>
        </p:txBody>
      </p:sp>
      <p:sp>
        <p:nvSpPr>
          <p:cNvPr id="4" name="Poraštės vietos rezervavimo ženklas 3">
            <a:extLst>
              <a:ext uri="{FF2B5EF4-FFF2-40B4-BE49-F238E27FC236}">
                <a16:creationId xmlns:a16="http://schemas.microsoft.com/office/drawing/2014/main" id="{E7333EA7-11B6-480F-A3FE-0EEDED486A0A}"/>
              </a:ext>
            </a:extLst>
          </p:cNvPr>
          <p:cNvSpPr>
            <a:spLocks noGrp="1"/>
          </p:cNvSpPr>
          <p:nvPr>
            <p:ph type="ftr" sz="quarter" idx="11"/>
          </p:nvPr>
        </p:nvSpPr>
        <p:spPr>
          <a:xfrm>
            <a:off x="0" y="6384648"/>
            <a:ext cx="5760021" cy="344932"/>
          </a:xfrm>
        </p:spPr>
        <p:txBody>
          <a:bodyPr/>
          <a:lstStyle/>
          <a:p>
            <a:r>
              <a:rPr lang="lt-LT" sz="1800" i="1" dirty="0">
                <a:solidFill>
                  <a:srgbClr val="993366"/>
                </a:solidFill>
                <a:latin typeface="Times New Roman" panose="02020603050405020304" pitchFamily="18" charset="0"/>
                <a:cs typeface="Times New Roman" panose="02020603050405020304" pitchFamily="18" charset="0"/>
              </a:rPr>
              <a:t>Šaltinis: VSS IS</a:t>
            </a:r>
            <a:endParaRPr lang="en-US" sz="1800" i="1" dirty="0">
              <a:solidFill>
                <a:srgbClr val="993366"/>
              </a:solidFill>
              <a:latin typeface="Times New Roman" panose="02020603050405020304" pitchFamily="18" charset="0"/>
              <a:cs typeface="Times New Roman" panose="02020603050405020304" pitchFamily="18" charset="0"/>
            </a:endParaRPr>
          </a:p>
          <a:p>
            <a:endParaRPr lang="en-US" sz="1800" dirty="0"/>
          </a:p>
        </p:txBody>
      </p:sp>
      <p:sp>
        <p:nvSpPr>
          <p:cNvPr id="5" name="Skaidrės numerio vietos rezervavimo ženklas 4">
            <a:extLst>
              <a:ext uri="{FF2B5EF4-FFF2-40B4-BE49-F238E27FC236}">
                <a16:creationId xmlns:a16="http://schemas.microsoft.com/office/drawing/2014/main" id="{63932157-C1A5-4B58-A007-D5DE3C822293}"/>
              </a:ext>
            </a:extLst>
          </p:cNvPr>
          <p:cNvSpPr>
            <a:spLocks noGrp="1"/>
          </p:cNvSpPr>
          <p:nvPr>
            <p:ph type="sldNum" sz="quarter" idx="12"/>
          </p:nvPr>
        </p:nvSpPr>
        <p:spPr/>
        <p:txBody>
          <a:bodyPr/>
          <a:lstStyle/>
          <a:p>
            <a:fld id="{53969381-6070-C14C-AC19-9F0CCB6EE0F1}" type="slidenum">
              <a:rPr lang="en-US" smtClean="0"/>
              <a:pPr/>
              <a:t>18</a:t>
            </a:fld>
            <a:endParaRPr lang="en-US"/>
          </a:p>
        </p:txBody>
      </p:sp>
      <p:sp>
        <p:nvSpPr>
          <p:cNvPr id="8" name="Rounded Rectangle 1">
            <a:extLst>
              <a:ext uri="{FF2B5EF4-FFF2-40B4-BE49-F238E27FC236}">
                <a16:creationId xmlns:a16="http://schemas.microsoft.com/office/drawing/2014/main" id="{D15348CB-008E-4339-BA9B-98E40F36DCF9}"/>
              </a:ext>
            </a:extLst>
          </p:cNvPr>
          <p:cNvSpPr/>
          <p:nvPr/>
        </p:nvSpPr>
        <p:spPr>
          <a:xfrm>
            <a:off x="8665045" y="982445"/>
            <a:ext cx="2592288" cy="1461204"/>
          </a:xfrm>
          <a:prstGeom prst="roundRect">
            <a:avLst/>
          </a:prstGeom>
          <a:solidFill>
            <a:srgbClr val="F79646">
              <a:lumMod val="40000"/>
              <a:lumOff val="60000"/>
            </a:srgbClr>
          </a:solidFill>
          <a:ln w="25400" cap="flat" cmpd="sng" algn="ctr">
            <a:solidFill>
              <a:srgbClr val="4F81BD">
                <a:shade val="50000"/>
              </a:srgbClr>
            </a:solidFill>
            <a:prstDash val="solid"/>
          </a:ln>
          <a:effectLst/>
        </p:spPr>
        <p:txBody>
          <a:bodyPr rtlCol="0"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s-ES_tradnl" sz="1400" b="1"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defTabSz="914400" eaLnBrk="1" fontAlgn="base" latinLnBrk="0" hangingPunct="1">
              <a:lnSpc>
                <a:spcPct val="100000"/>
              </a:lnSpc>
              <a:spcBef>
                <a:spcPct val="0"/>
              </a:spcBef>
              <a:spcAft>
                <a:spcPct val="0"/>
              </a:spcAft>
              <a:buClrTx/>
              <a:buSzTx/>
              <a:buFontTx/>
              <a:buNone/>
              <a:tabLst/>
              <a:defRPr/>
            </a:pPr>
            <a:r>
              <a:rPr kumimoji="0" lang="es-ES_tradnl" sz="1400" b="1"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kpi+KPI indekso ribos: </a:t>
            </a:r>
          </a:p>
          <a:p>
            <a:pPr marL="0" marR="0" lvl="0" indent="0" defTabSz="914400" eaLnBrk="1" fontAlgn="base" latinLnBrk="0" hangingPunct="1">
              <a:lnSpc>
                <a:spcPct val="100000"/>
              </a:lnSpc>
              <a:spcBef>
                <a:spcPct val="0"/>
              </a:spcBef>
              <a:spcAft>
                <a:spcPct val="0"/>
              </a:spcAft>
              <a:buClrTx/>
              <a:buSzTx/>
              <a:buFontTx/>
              <a:buNone/>
              <a:tabLst/>
              <a:defRPr/>
            </a:pPr>
            <a:r>
              <a:rPr kumimoji="0" lang="es-ES_tradnl" sz="1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Labai žemas - mažiau </a:t>
            </a:r>
            <a:r>
              <a:rPr kumimoji="0" lang="es-ES_tradnl" sz="1400" b="0" i="0" u="none" strike="noStrike" kern="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nei</a:t>
            </a:r>
            <a:r>
              <a:rPr kumimoji="0" lang="es-ES_tradnl" sz="1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1,2 </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Žemas - 1,2-2,6</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Vidutinis</a:t>
            </a:r>
            <a:r>
              <a:rPr kumimoji="0" lang="en-US" sz="1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2,7-4,4 </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Aukštas</a:t>
            </a:r>
            <a:r>
              <a:rPr kumimoji="0" lang="en-US" sz="1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4,5-6,5</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Labai aukštas - daugiau </a:t>
            </a:r>
            <a:r>
              <a:rPr kumimoji="0" lang="en-US" sz="1400" b="0" i="0" u="none" strike="noStrike" kern="0" cap="none" spc="0" normalizeH="0" baseline="0" noProof="0" dirty="0" err="1">
                <a:ln>
                  <a:noFill/>
                </a:ln>
                <a:solidFill>
                  <a:prstClr val="black"/>
                </a:solidFill>
                <a:effectLst/>
                <a:uLnTx/>
                <a:uFillTx/>
                <a:latin typeface="Times New Roman" panose="02020603050405020304" pitchFamily="18" charset="0"/>
                <a:ea typeface="Times New Roman" panose="02020603050405020304" pitchFamily="18" charset="0"/>
                <a:cs typeface="+mn-cs"/>
              </a:rPr>
              <a:t>nei</a:t>
            </a:r>
            <a:r>
              <a:rPr kumimoji="0" lang="en-US" sz="1400" b="0" i="0" u="none" strike="noStrike" kern="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 6,5</a:t>
            </a:r>
            <a:endParaRPr kumimoji="0" lang="lt-LT" altLang="lt-LT" sz="1600" b="0" i="1" u="none" strike="noStrike" kern="0" cap="none" spc="0" normalizeH="0" baseline="0" noProof="0" dirty="0">
              <a:ln>
                <a:noFill/>
              </a:ln>
              <a:solidFill>
                <a:prstClr val="black"/>
              </a:solidFill>
              <a:effectLst/>
              <a:uLnTx/>
              <a:uFillTx/>
              <a:latin typeface="Times New Roman" pitchFamily="18" charset="0"/>
              <a:ea typeface="+mn-ea"/>
              <a:cs typeface="Times New Roman" pitchFamily="18" charset="0"/>
            </a:endParaRPr>
          </a:p>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aphicFrame>
        <p:nvGraphicFramePr>
          <p:cNvPr id="7" name="Diagrama 6">
            <a:extLst>
              <a:ext uri="{FF2B5EF4-FFF2-40B4-BE49-F238E27FC236}">
                <a16:creationId xmlns:a16="http://schemas.microsoft.com/office/drawing/2014/main" id="{8BA50A40-2265-4F4A-B520-9576C211368E}"/>
              </a:ext>
            </a:extLst>
          </p:cNvPr>
          <p:cNvGraphicFramePr/>
          <p:nvPr>
            <p:extLst>
              <p:ext uri="{D42A27DB-BD31-4B8C-83A1-F6EECF244321}">
                <p14:modId xmlns:p14="http://schemas.microsoft.com/office/powerpoint/2010/main" val="2645838602"/>
              </p:ext>
            </p:extLst>
          </p:nvPr>
        </p:nvGraphicFramePr>
        <p:xfrm>
          <a:off x="7528957" y="2531441"/>
          <a:ext cx="4474958" cy="379662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Diagrama 8">
            <a:extLst>
              <a:ext uri="{FF2B5EF4-FFF2-40B4-BE49-F238E27FC236}">
                <a16:creationId xmlns:a16="http://schemas.microsoft.com/office/drawing/2014/main" id="{F10B57BF-6EA5-785A-741A-3299D7CF7323}"/>
              </a:ext>
            </a:extLst>
          </p:cNvPr>
          <p:cNvGraphicFramePr/>
          <p:nvPr>
            <p:extLst>
              <p:ext uri="{D42A27DB-BD31-4B8C-83A1-F6EECF244321}">
                <p14:modId xmlns:p14="http://schemas.microsoft.com/office/powerpoint/2010/main" val="1179923993"/>
              </p:ext>
            </p:extLst>
          </p:nvPr>
        </p:nvGraphicFramePr>
        <p:xfrm>
          <a:off x="188086" y="1110167"/>
          <a:ext cx="7257743" cy="536188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9294353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6EBC7-9360-595A-B95C-FA9401A0FD0F}"/>
            </a:ext>
          </a:extLst>
        </p:cNvPr>
        <p:cNvGrpSpPr/>
        <p:nvPr/>
      </p:nvGrpSpPr>
      <p:grpSpPr>
        <a:xfrm>
          <a:off x="0" y="0"/>
          <a:ext cx="0" cy="0"/>
          <a:chOff x="0" y="0"/>
          <a:chExt cx="0" cy="0"/>
        </a:xfrm>
      </p:grpSpPr>
      <p:sp>
        <p:nvSpPr>
          <p:cNvPr id="6" name="Skaidrės numerio vietos rezervavimo ženklas 5">
            <a:extLst>
              <a:ext uri="{FF2B5EF4-FFF2-40B4-BE49-F238E27FC236}">
                <a16:creationId xmlns:a16="http://schemas.microsoft.com/office/drawing/2014/main" id="{51778435-6273-81DA-7976-FF45B3E63DA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969381-6070-C14C-AC19-9F0CCB6EE0F1}" type="slidenum">
              <a:rPr kumimoji="0" lang="en-US" sz="1400" b="0" i="0" u="none" strike="noStrike" kern="1200" cap="none" spc="0" normalizeH="0" baseline="0" noProof="0" smtClean="0">
                <a:ln>
                  <a:noFill/>
                </a:ln>
                <a:solidFill>
                  <a:srgbClr val="8E96CD"/>
                </a:solidFill>
                <a:effectLst/>
                <a:uLnTx/>
                <a:uFillTx/>
                <a:latin typeface="Space Grotesk"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400" b="0" i="0" u="none" strike="noStrike" kern="1200" cap="none" spc="0" normalizeH="0" baseline="0" noProof="0">
              <a:ln>
                <a:noFill/>
              </a:ln>
              <a:solidFill>
                <a:srgbClr val="8E96CD"/>
              </a:solidFill>
              <a:effectLst/>
              <a:uLnTx/>
              <a:uFillTx/>
              <a:latin typeface="Space Grotesk" pitchFamily="2" charset="77"/>
              <a:ea typeface="+mn-ea"/>
              <a:cs typeface="+mn-cs"/>
            </a:endParaRPr>
          </a:p>
        </p:txBody>
      </p:sp>
      <p:graphicFrame>
        <p:nvGraphicFramePr>
          <p:cNvPr id="7" name="Content Placeholder 5">
            <a:extLst>
              <a:ext uri="{FF2B5EF4-FFF2-40B4-BE49-F238E27FC236}">
                <a16:creationId xmlns:a16="http://schemas.microsoft.com/office/drawing/2014/main" id="{AB1B5769-7BAA-6469-5EEA-915AF60260FD}"/>
              </a:ext>
            </a:extLst>
          </p:cNvPr>
          <p:cNvGraphicFramePr>
            <a:graphicFrameLocks/>
          </p:cNvGraphicFramePr>
          <p:nvPr>
            <p:extLst>
              <p:ext uri="{D42A27DB-BD31-4B8C-83A1-F6EECF244321}">
                <p14:modId xmlns:p14="http://schemas.microsoft.com/office/powerpoint/2010/main" val="3841828004"/>
              </p:ext>
            </p:extLst>
          </p:nvPr>
        </p:nvGraphicFramePr>
        <p:xfrm>
          <a:off x="463138" y="1291344"/>
          <a:ext cx="11305309" cy="5285963"/>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428201CB-BF93-1A51-89BA-651C5F8A5BED}"/>
              </a:ext>
            </a:extLst>
          </p:cNvPr>
          <p:cNvSpPr txBox="1"/>
          <p:nvPr/>
        </p:nvSpPr>
        <p:spPr>
          <a:xfrm>
            <a:off x="19792" y="214126"/>
            <a:ext cx="12192000" cy="107721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t-LT" altLang="lt-LT" sz="3200" b="1" i="0" u="none" strike="noStrike" kern="1200" cap="none" spc="0" normalizeH="0" baseline="0" noProof="0" dirty="0">
                <a:ln>
                  <a:noFill/>
                </a:ln>
                <a:solidFill>
                  <a:srgbClr val="993366"/>
                </a:solidFill>
                <a:effectLst/>
                <a:uLnTx/>
                <a:uFillTx/>
                <a:latin typeface="Times New Roman" pitchFamily="18" charset="0"/>
                <a:ea typeface="+mn-ea"/>
                <a:cs typeface="Times New Roman" pitchFamily="18" charset="0"/>
              </a:rPr>
              <a:t>MOKINIŲ SERGAMUMAS PAGAL DIDŽIAUSIĄ ABSOLIUČIŲ ATVEJŲ SKAIČIŲ (1000 </a:t>
            </a:r>
            <a:r>
              <a:rPr lang="lt-LT" altLang="lt-LT" sz="3200" b="1" dirty="0">
                <a:solidFill>
                  <a:srgbClr val="993366"/>
                </a:solidFill>
                <a:latin typeface="Times New Roman" pitchFamily="18" charset="0"/>
                <a:cs typeface="Times New Roman" pitchFamily="18" charset="0"/>
              </a:rPr>
              <a:t>MOKINIŲ) </a:t>
            </a:r>
            <a:r>
              <a:rPr kumimoji="0" lang="lt-LT" altLang="lt-LT" sz="3200" b="1" i="0" u="none" strike="noStrike" kern="1200" cap="none" spc="0" normalizeH="0" baseline="0" noProof="0" dirty="0">
                <a:ln>
                  <a:noFill/>
                </a:ln>
                <a:solidFill>
                  <a:srgbClr val="993366"/>
                </a:solidFill>
                <a:effectLst/>
                <a:uLnTx/>
                <a:uFillTx/>
                <a:latin typeface="Times New Roman" pitchFamily="18" charset="0"/>
                <a:ea typeface="+mn-ea"/>
                <a:cs typeface="Times New Roman" pitchFamily="18" charset="0"/>
              </a:rPr>
              <a:t>TURINČIAS LIGŲ GRUPES</a:t>
            </a:r>
            <a:r>
              <a:rPr kumimoji="0" lang="lt-LT" altLang="lt-LT" sz="2200" b="1" i="0" u="none" strike="noStrike" kern="1200" cap="none" spc="0" normalizeH="0" baseline="0" noProof="0" dirty="0">
                <a:ln>
                  <a:noFill/>
                </a:ln>
                <a:solidFill>
                  <a:srgbClr val="993366"/>
                </a:solidFill>
                <a:effectLst/>
                <a:uLnTx/>
                <a:uFillTx/>
                <a:latin typeface="Times New Roman" pitchFamily="18" charset="0"/>
                <a:ea typeface="+mn-ea"/>
                <a:cs typeface="Times New Roman" pitchFamily="18" charset="0"/>
              </a:rPr>
              <a:t> </a:t>
            </a:r>
            <a:endParaRPr kumimoji="0" lang="en-US" sz="2200" b="0" i="0" u="none" strike="noStrike" kern="1200" cap="none" spc="0" normalizeH="0" baseline="0" noProof="0" dirty="0">
              <a:ln>
                <a:noFill/>
              </a:ln>
              <a:solidFill>
                <a:srgbClr val="993366"/>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722F92A5-B42D-4A60-663B-2C5952DBC367}"/>
              </a:ext>
            </a:extLst>
          </p:cNvPr>
          <p:cNvSpPr txBox="1"/>
          <p:nvPr/>
        </p:nvSpPr>
        <p:spPr>
          <a:xfrm>
            <a:off x="0" y="6394744"/>
            <a:ext cx="6097978"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2400" b="0" i="1" u="none" strike="noStrike" kern="1200" cap="none" spc="0" normalizeH="0" baseline="0" noProof="0" dirty="0">
                <a:ln>
                  <a:noFill/>
                </a:ln>
                <a:solidFill>
                  <a:srgbClr val="993366"/>
                </a:solidFill>
                <a:effectLst/>
                <a:uLnTx/>
                <a:uFillTx/>
                <a:latin typeface="Times New Roman" panose="02020603050405020304" pitchFamily="18" charset="0"/>
                <a:ea typeface="+mn-ea"/>
                <a:cs typeface="Times New Roman" panose="02020603050405020304" pitchFamily="18" charset="0"/>
              </a:rPr>
              <a:t>Šaltinis: VSS IS</a:t>
            </a:r>
            <a:endParaRPr kumimoji="0" lang="en-US" sz="2400" b="0" i="1" u="none" strike="noStrike" kern="1200" cap="none" spc="0" normalizeH="0" baseline="0" noProof="0" dirty="0">
              <a:ln>
                <a:noFill/>
              </a:ln>
              <a:solidFill>
                <a:srgbClr val="993366"/>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40064630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A8DC2ED-70E4-435D-A114-1BAA3A72CB8C}"/>
              </a:ext>
            </a:extLst>
          </p:cNvPr>
          <p:cNvSpPr>
            <a:spLocks noGrp="1"/>
          </p:cNvSpPr>
          <p:nvPr>
            <p:ph type="title"/>
          </p:nvPr>
        </p:nvSpPr>
        <p:spPr>
          <a:xfrm>
            <a:off x="1073768" y="426323"/>
            <a:ext cx="10337944" cy="1262507"/>
          </a:xfrm>
        </p:spPr>
        <p:txBody>
          <a:bodyPr/>
          <a:lstStyle/>
          <a:p>
            <a:pPr algn="ctr"/>
            <a:r>
              <a:rPr lang="lt-LT" altLang="lt-LT" sz="4500" b="1" dirty="0">
                <a:solidFill>
                  <a:srgbClr val="993366"/>
                </a:solidFill>
                <a:latin typeface="Times New Roman" pitchFamily="18" charset="0"/>
                <a:cs typeface="Times New Roman" pitchFamily="18" charset="0"/>
              </a:rPr>
              <a:t>Apibendrinimas (i)</a:t>
            </a:r>
            <a:br>
              <a:rPr lang="lt-LT" altLang="lt-LT" b="1" dirty="0">
                <a:latin typeface="Times New Roman" pitchFamily="18" charset="0"/>
                <a:cs typeface="Times New Roman" pitchFamily="18" charset="0"/>
              </a:rPr>
            </a:br>
            <a:endParaRPr lang="en-US" dirty="0"/>
          </a:p>
        </p:txBody>
      </p:sp>
      <p:sp>
        <p:nvSpPr>
          <p:cNvPr id="5" name="Skaidrės numerio vietos rezervavimo ženklas 4">
            <a:extLst>
              <a:ext uri="{FF2B5EF4-FFF2-40B4-BE49-F238E27FC236}">
                <a16:creationId xmlns:a16="http://schemas.microsoft.com/office/drawing/2014/main" id="{62967E23-CE3C-4A52-96BF-F8EC90491377}"/>
              </a:ext>
            </a:extLst>
          </p:cNvPr>
          <p:cNvSpPr>
            <a:spLocks noGrp="1"/>
          </p:cNvSpPr>
          <p:nvPr>
            <p:ph type="sldNum" sz="quarter" idx="12"/>
          </p:nvPr>
        </p:nvSpPr>
        <p:spPr/>
        <p:txBody>
          <a:bodyPr/>
          <a:lstStyle/>
          <a:p>
            <a:fld id="{53969381-6070-C14C-AC19-9F0CCB6EE0F1}" type="slidenum">
              <a:rPr lang="en-US" smtClean="0"/>
              <a:pPr/>
              <a:t>20</a:t>
            </a:fld>
            <a:endParaRPr lang="en-US"/>
          </a:p>
        </p:txBody>
      </p:sp>
      <p:sp>
        <p:nvSpPr>
          <p:cNvPr id="7" name="TextBox 6">
            <a:extLst>
              <a:ext uri="{FF2B5EF4-FFF2-40B4-BE49-F238E27FC236}">
                <a16:creationId xmlns:a16="http://schemas.microsoft.com/office/drawing/2014/main" id="{638B5605-C213-4EF6-9870-0E604483E106}"/>
              </a:ext>
            </a:extLst>
          </p:cNvPr>
          <p:cNvSpPr txBox="1"/>
          <p:nvPr/>
        </p:nvSpPr>
        <p:spPr>
          <a:xfrm>
            <a:off x="176270" y="1479509"/>
            <a:ext cx="11865166" cy="4708981"/>
          </a:xfrm>
          <a:prstGeom prst="rect">
            <a:avLst/>
          </a:prstGeom>
          <a:noFill/>
        </p:spPr>
        <p:txBody>
          <a:bodyPr wrap="square">
            <a:spAutoFit/>
          </a:bodyPr>
          <a:lstStyle/>
          <a:p>
            <a:r>
              <a:rPr lang="lt-LT" sz="3000" dirty="0">
                <a:latin typeface="Times New Roman" panose="02020603050405020304" pitchFamily="18" charset="0"/>
                <a:cs typeface="Times New Roman" panose="02020603050405020304" pitchFamily="18" charset="0"/>
              </a:rPr>
              <a:t>• 2026 m. profilaktiškai sveikatą pasitikrino 98 proc. vaikų, o dantų ir žandikaulių būklė buvo įvertinta 95,1 proc. vaikų.</a:t>
            </a:r>
          </a:p>
          <a:p>
            <a:r>
              <a:rPr lang="lt-LT" sz="3000" dirty="0">
                <a:latin typeface="Times New Roman" panose="02020603050405020304" pitchFamily="18" charset="0"/>
                <a:cs typeface="Times New Roman" panose="02020603050405020304" pitchFamily="18" charset="0"/>
              </a:rPr>
              <a:t>• Gydytojų bendrosios rekomendacijos buvo nurodytos 14,1 proc. mokinių, o specialiosios – 37,1 proc. vaikų. Pritaikytas maitinimas buvo skirtas 3 proc. vaikų.</a:t>
            </a:r>
          </a:p>
          <a:p>
            <a:r>
              <a:rPr lang="lt-LT" sz="3000" dirty="0">
                <a:latin typeface="Times New Roman" panose="02020603050405020304" pitchFamily="18" charset="0"/>
                <a:cs typeface="Times New Roman" panose="02020603050405020304" pitchFamily="18" charset="0"/>
              </a:rPr>
              <a:t>• Lyginant 2026–2027 m. m. duomenis su 2025–2026 m. m. duomenimis, Klaipėdos lopšelyje-darželyje „Eglutė“ padidėjo alergiškų vaikų ir mokinių, kuriems nurodytos specialiosios rekomendacijos, dalis. Taip pat galima teigti, kad sumažėjo vaikų, galinčių dalyvauti ugdymo veiklose be jokių apribojimų, dalis</a:t>
            </a:r>
            <a:r>
              <a:rPr lang="lt-LT" sz="28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8229387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A8DC2ED-70E4-435D-A114-1BAA3A72CB8C}"/>
              </a:ext>
            </a:extLst>
          </p:cNvPr>
          <p:cNvSpPr>
            <a:spLocks noGrp="1"/>
          </p:cNvSpPr>
          <p:nvPr>
            <p:ph type="title"/>
          </p:nvPr>
        </p:nvSpPr>
        <p:spPr>
          <a:xfrm>
            <a:off x="940882" y="410672"/>
            <a:ext cx="10337944" cy="1262507"/>
          </a:xfrm>
        </p:spPr>
        <p:txBody>
          <a:bodyPr/>
          <a:lstStyle/>
          <a:p>
            <a:pPr algn="ctr"/>
            <a:r>
              <a:rPr lang="lt-LT" altLang="lt-LT" sz="4500" b="1" dirty="0">
                <a:solidFill>
                  <a:srgbClr val="993366"/>
                </a:solidFill>
                <a:latin typeface="Times New Roman" pitchFamily="18" charset="0"/>
                <a:cs typeface="Times New Roman" pitchFamily="18" charset="0"/>
              </a:rPr>
              <a:t>Apibendrinimas (ii)</a:t>
            </a:r>
            <a:br>
              <a:rPr lang="lt-LT" altLang="lt-LT" b="1" dirty="0">
                <a:latin typeface="Times New Roman" pitchFamily="18" charset="0"/>
                <a:cs typeface="Times New Roman" pitchFamily="18" charset="0"/>
              </a:rPr>
            </a:br>
            <a:endParaRPr lang="en-US" dirty="0"/>
          </a:p>
        </p:txBody>
      </p:sp>
      <p:sp>
        <p:nvSpPr>
          <p:cNvPr id="5" name="Skaidrės numerio vietos rezervavimo ženklas 4">
            <a:extLst>
              <a:ext uri="{FF2B5EF4-FFF2-40B4-BE49-F238E27FC236}">
                <a16:creationId xmlns:a16="http://schemas.microsoft.com/office/drawing/2014/main" id="{62967E23-CE3C-4A52-96BF-F8EC9049137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969381-6070-C14C-AC19-9F0CCB6EE0F1}" type="slidenum">
              <a:rPr kumimoji="0" lang="en-US" sz="1400" b="0" i="0" u="none" strike="noStrike" kern="1200" cap="none" spc="0" normalizeH="0" baseline="0" noProof="0" smtClean="0">
                <a:ln>
                  <a:noFill/>
                </a:ln>
                <a:solidFill>
                  <a:srgbClr val="8E96CD"/>
                </a:solidFill>
                <a:effectLst/>
                <a:uLnTx/>
                <a:uFillTx/>
                <a:latin typeface="Space Grotesk"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400" b="0" i="0" u="none" strike="noStrike" kern="1200" cap="none" spc="0" normalizeH="0" baseline="0" noProof="0">
              <a:ln>
                <a:noFill/>
              </a:ln>
              <a:solidFill>
                <a:srgbClr val="8E96CD"/>
              </a:solidFill>
              <a:effectLst/>
              <a:uLnTx/>
              <a:uFillTx/>
              <a:latin typeface="Space Grotesk" pitchFamily="2" charset="77"/>
              <a:ea typeface="+mn-ea"/>
              <a:cs typeface="+mn-cs"/>
            </a:endParaRPr>
          </a:p>
        </p:txBody>
      </p:sp>
      <p:sp>
        <p:nvSpPr>
          <p:cNvPr id="4" name="TextBox 3">
            <a:extLst>
              <a:ext uri="{FF2B5EF4-FFF2-40B4-BE49-F238E27FC236}">
                <a16:creationId xmlns:a16="http://schemas.microsoft.com/office/drawing/2014/main" id="{8EFAD238-7455-A5EE-98F3-0E6F5027D69A}"/>
              </a:ext>
            </a:extLst>
          </p:cNvPr>
          <p:cNvSpPr txBox="1"/>
          <p:nvPr/>
        </p:nvSpPr>
        <p:spPr>
          <a:xfrm>
            <a:off x="456270" y="1225689"/>
            <a:ext cx="11483438" cy="5632311"/>
          </a:xfrm>
          <a:prstGeom prst="rect">
            <a:avLst/>
          </a:prstGeom>
          <a:noFill/>
        </p:spPr>
        <p:txBody>
          <a:bodyPr wrap="square">
            <a:spAutoFit/>
          </a:bodyPr>
          <a:lstStyle/>
          <a:p>
            <a:r>
              <a:rPr lang="lt-LT" sz="3000" dirty="0">
                <a:latin typeface="Times New Roman" panose="02020603050405020304" pitchFamily="18" charset="0"/>
                <a:cs typeface="Times New Roman" panose="02020603050405020304" pitchFamily="18" charset="0"/>
              </a:rPr>
              <a:t>•  2026 m. 5 proc. vaikų turėjo per didelį svorį, o 29,3 proc. – per mažą. Lyginant su 2025–2026 m. m. duomenimis, per didelį svorį turinčių vaikų dalis sumažėjo (žr. 9 skaidrę).</a:t>
            </a:r>
          </a:p>
          <a:p>
            <a:r>
              <a:rPr lang="lt-LT" sz="3000" dirty="0">
                <a:latin typeface="Times New Roman" panose="02020603050405020304" pitchFamily="18" charset="0"/>
                <a:cs typeface="Times New Roman" panose="02020603050405020304" pitchFamily="18" charset="0"/>
              </a:rPr>
              <a:t>• 2026 m. visi vaikai (100 proc.) buvo priskirti pagrindinei fizinio ugdymo grupei. 2020–2026 m. vaikų, priskiriamų šiai fizinio ugdymo grupei, dalis nepakito (žr. 11 skaidrę).</a:t>
            </a:r>
          </a:p>
          <a:p>
            <a:r>
              <a:rPr lang="lt-LT" sz="3000" dirty="0">
                <a:latin typeface="Times New Roman" panose="02020603050405020304" pitchFamily="18" charset="0"/>
                <a:cs typeface="Times New Roman" panose="02020603050405020304" pitchFamily="18" charset="0"/>
              </a:rPr>
              <a:t>• 2026 m. 59,1 proc. vaikų neturėjo ėduonies pažeistų dantų, o 86,1 proc. – </a:t>
            </a:r>
            <a:r>
              <a:rPr lang="lt-LT" sz="3000" dirty="0" err="1">
                <a:latin typeface="Times New Roman" panose="02020603050405020304" pitchFamily="18" charset="0"/>
                <a:cs typeface="Times New Roman" panose="02020603050405020304" pitchFamily="18" charset="0"/>
              </a:rPr>
              <a:t>sąkandžio</a:t>
            </a:r>
            <a:r>
              <a:rPr lang="lt-LT" sz="3000" dirty="0">
                <a:latin typeface="Times New Roman" panose="02020603050405020304" pitchFamily="18" charset="0"/>
                <a:cs typeface="Times New Roman" panose="02020603050405020304" pitchFamily="18" charset="0"/>
              </a:rPr>
              <a:t> patologijos. Lyginant 2025–2026 m. m. ir 2026–2027 m. m. duomenis, vaikų, neturinčių ėduonies pažeistų dantų, dalis sumažėjo, o vaikų, neturinčių </a:t>
            </a:r>
            <a:r>
              <a:rPr lang="lt-LT" sz="3000" dirty="0" err="1">
                <a:latin typeface="Times New Roman" panose="02020603050405020304" pitchFamily="18" charset="0"/>
                <a:cs typeface="Times New Roman" panose="02020603050405020304" pitchFamily="18" charset="0"/>
              </a:rPr>
              <a:t>sąkandžio</a:t>
            </a:r>
            <a:r>
              <a:rPr lang="lt-LT" sz="3000" dirty="0">
                <a:latin typeface="Times New Roman" panose="02020603050405020304" pitchFamily="18" charset="0"/>
                <a:cs typeface="Times New Roman" panose="02020603050405020304" pitchFamily="18" charset="0"/>
              </a:rPr>
              <a:t> patologijos, dalis padidėjo.</a:t>
            </a:r>
          </a:p>
          <a:p>
            <a:r>
              <a:rPr lang="lt-LT" sz="3000" dirty="0">
                <a:latin typeface="Times New Roman" panose="02020603050405020304" pitchFamily="18" charset="0"/>
                <a:cs typeface="Times New Roman" panose="02020603050405020304" pitchFamily="18" charset="0"/>
              </a:rPr>
              <a:t>• Ikimokyklinio amžiaus vaikų dantų ėduonies (</a:t>
            </a:r>
            <a:r>
              <a:rPr lang="lt-LT" sz="3000" dirty="0" err="1">
                <a:latin typeface="Times New Roman" panose="02020603050405020304" pitchFamily="18" charset="0"/>
                <a:cs typeface="Times New Roman" panose="02020603050405020304" pitchFamily="18" charset="0"/>
              </a:rPr>
              <a:t>kpi</a:t>
            </a:r>
            <a:r>
              <a:rPr lang="lt-LT" sz="3000" dirty="0">
                <a:latin typeface="Times New Roman" panose="02020603050405020304" pitchFamily="18" charset="0"/>
                <a:cs typeface="Times New Roman" panose="02020603050405020304" pitchFamily="18" charset="0"/>
              </a:rPr>
              <a:t> + KPI) indeksas buvo žemas, o priešmokyklinio amžiaus vaikų – vidutinis. </a:t>
            </a:r>
          </a:p>
        </p:txBody>
      </p:sp>
    </p:spTree>
    <p:extLst>
      <p:ext uri="{BB962C8B-B14F-4D97-AF65-F5344CB8AC3E}">
        <p14:creationId xmlns:p14="http://schemas.microsoft.com/office/powerpoint/2010/main" val="15825266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F0BF0-73DD-3643-48B5-87E98AE16FDA}"/>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F0EAFEA6-1B2E-C327-7AB9-85B45ABACE9C}"/>
              </a:ext>
            </a:extLst>
          </p:cNvPr>
          <p:cNvSpPr>
            <a:spLocks noGrp="1"/>
          </p:cNvSpPr>
          <p:nvPr>
            <p:ph type="title"/>
          </p:nvPr>
        </p:nvSpPr>
        <p:spPr>
          <a:xfrm>
            <a:off x="940882" y="619992"/>
            <a:ext cx="10337944" cy="1262507"/>
          </a:xfrm>
        </p:spPr>
        <p:txBody>
          <a:bodyPr/>
          <a:lstStyle/>
          <a:p>
            <a:pPr algn="ctr"/>
            <a:r>
              <a:rPr lang="lt-LT" altLang="lt-LT" sz="4500" b="1" dirty="0">
                <a:solidFill>
                  <a:srgbClr val="993366"/>
                </a:solidFill>
                <a:latin typeface="Times New Roman" pitchFamily="18" charset="0"/>
                <a:cs typeface="Times New Roman" pitchFamily="18" charset="0"/>
              </a:rPr>
              <a:t>Apibendrinimas (</a:t>
            </a:r>
            <a:r>
              <a:rPr lang="lt-LT" altLang="lt-LT" sz="4500" b="1" dirty="0" err="1">
                <a:solidFill>
                  <a:srgbClr val="993366"/>
                </a:solidFill>
                <a:latin typeface="Times New Roman" pitchFamily="18" charset="0"/>
                <a:cs typeface="Times New Roman" pitchFamily="18" charset="0"/>
              </a:rPr>
              <a:t>iiI</a:t>
            </a:r>
            <a:r>
              <a:rPr lang="lt-LT" altLang="lt-LT" sz="4500" b="1" dirty="0">
                <a:solidFill>
                  <a:srgbClr val="993366"/>
                </a:solidFill>
                <a:latin typeface="Times New Roman" pitchFamily="18" charset="0"/>
                <a:cs typeface="Times New Roman" pitchFamily="18" charset="0"/>
              </a:rPr>
              <a:t>)</a:t>
            </a:r>
            <a:br>
              <a:rPr lang="lt-LT" altLang="lt-LT" b="1" dirty="0">
                <a:latin typeface="Times New Roman" pitchFamily="18" charset="0"/>
                <a:cs typeface="Times New Roman" pitchFamily="18" charset="0"/>
              </a:rPr>
            </a:br>
            <a:endParaRPr lang="en-US" dirty="0"/>
          </a:p>
        </p:txBody>
      </p:sp>
      <p:sp>
        <p:nvSpPr>
          <p:cNvPr id="5" name="Skaidrės numerio vietos rezervavimo ženklas 4">
            <a:extLst>
              <a:ext uri="{FF2B5EF4-FFF2-40B4-BE49-F238E27FC236}">
                <a16:creationId xmlns:a16="http://schemas.microsoft.com/office/drawing/2014/main" id="{920A740B-43EE-737D-D1BD-36C52CC8FE6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3969381-6070-C14C-AC19-9F0CCB6EE0F1}" type="slidenum">
              <a:rPr kumimoji="0" lang="en-US" sz="1400" b="0" i="0" u="none" strike="noStrike" kern="1200" cap="none" spc="0" normalizeH="0" baseline="0" noProof="0" smtClean="0">
                <a:ln>
                  <a:noFill/>
                </a:ln>
                <a:solidFill>
                  <a:srgbClr val="8E96CD"/>
                </a:solidFill>
                <a:effectLst/>
                <a:uLnTx/>
                <a:uFillTx/>
                <a:latin typeface="Space Grotesk"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400" b="0" i="0" u="none" strike="noStrike" kern="1200" cap="none" spc="0" normalizeH="0" baseline="0" noProof="0">
              <a:ln>
                <a:noFill/>
              </a:ln>
              <a:solidFill>
                <a:srgbClr val="8E96CD"/>
              </a:solidFill>
              <a:effectLst/>
              <a:uLnTx/>
              <a:uFillTx/>
              <a:latin typeface="Space Grotesk" pitchFamily="2" charset="77"/>
              <a:ea typeface="+mn-ea"/>
              <a:cs typeface="+mn-cs"/>
            </a:endParaRPr>
          </a:p>
        </p:txBody>
      </p:sp>
      <p:sp>
        <p:nvSpPr>
          <p:cNvPr id="4" name="TextBox 3">
            <a:extLst>
              <a:ext uri="{FF2B5EF4-FFF2-40B4-BE49-F238E27FC236}">
                <a16:creationId xmlns:a16="http://schemas.microsoft.com/office/drawing/2014/main" id="{9432E8C0-3368-108F-CA1D-E928F90C387E}"/>
              </a:ext>
            </a:extLst>
          </p:cNvPr>
          <p:cNvSpPr txBox="1"/>
          <p:nvPr/>
        </p:nvSpPr>
        <p:spPr>
          <a:xfrm>
            <a:off x="456270" y="1673179"/>
            <a:ext cx="11483438" cy="2400657"/>
          </a:xfrm>
          <a:prstGeom prst="rect">
            <a:avLst/>
          </a:prstGeom>
          <a:noFill/>
        </p:spPr>
        <p:txBody>
          <a:bodyPr wrap="square">
            <a:spAutoFit/>
          </a:bodyPr>
          <a:lstStyle/>
          <a:p>
            <a:pPr lvl="0"/>
            <a:r>
              <a:rPr lang="lt-LT" sz="3000" dirty="0">
                <a:latin typeface="Times New Roman" panose="02020603050405020304" pitchFamily="18" charset="0"/>
                <a:cs typeface="Times New Roman" panose="02020603050405020304" pitchFamily="18" charset="0"/>
              </a:rPr>
              <a:t>Daugiausia mokinių sergamumo atvejų teko tam tikroms infekcinėms ir parazitų sukeliamoms ligoms. Taip pat reikšmingą dalį sudarė odos ir poodžio ligos, endokrininės, mitybos ir medžiagų apykaitos ligos bei psichikos ir elgesio sutrikimai. Šie duomenys gali padėti nustatyti prioritetines mokinių sveikatos stiprinimo ir ligų prevencijos kryptis.</a:t>
            </a:r>
            <a:endParaRPr kumimoji="0" lang="lt-LT" sz="3000" b="0" i="0" u="none" strike="noStrike" kern="1200" cap="none" spc="0" normalizeH="0" baseline="0" noProof="0" dirty="0">
              <a:ln>
                <a:noFill/>
              </a:ln>
              <a:solidFill>
                <a:srgbClr val="000000"/>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488140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9155" y="518766"/>
            <a:ext cx="2993689" cy="677109"/>
          </a:xfrm>
          <a:prstGeom prst="rect">
            <a:avLst/>
          </a:prstGeom>
        </p:spPr>
      </p:pic>
      <p:sp>
        <p:nvSpPr>
          <p:cNvPr id="7" name="TextBox 6">
            <a:extLst>
              <a:ext uri="{FF2B5EF4-FFF2-40B4-BE49-F238E27FC236}">
                <a16:creationId xmlns:a16="http://schemas.microsoft.com/office/drawing/2014/main" id="{7C65851A-72F6-4414-9961-8407F7F53E3E}"/>
              </a:ext>
            </a:extLst>
          </p:cNvPr>
          <p:cNvSpPr txBox="1"/>
          <p:nvPr/>
        </p:nvSpPr>
        <p:spPr>
          <a:xfrm>
            <a:off x="0" y="3171939"/>
            <a:ext cx="12445339" cy="86177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t-LT" altLang="lt-LT" sz="5000" b="1" i="0" u="none" strike="noStrike" kern="1200" cap="none" spc="0" normalizeH="0" baseline="0" noProof="0" dirty="0">
                <a:ln>
                  <a:noFill/>
                </a:ln>
                <a:solidFill>
                  <a:srgbClr val="993366"/>
                </a:solidFill>
                <a:effectLst/>
                <a:uLnTx/>
                <a:uFillTx/>
                <a:latin typeface="Times New Roman" pitchFamily="18" charset="0"/>
                <a:ea typeface="+mn-ea"/>
                <a:cs typeface="Times New Roman" pitchFamily="18" charset="0"/>
              </a:rPr>
              <a:t>AČIŪ UŽ DĖMESĮ!</a:t>
            </a:r>
            <a:endParaRPr kumimoji="0" lang="en-US" sz="5000" b="0" i="0" u="none" strike="noStrike" kern="1200" cap="none" spc="0" normalizeH="0" baseline="0" noProof="0" dirty="0">
              <a:ln>
                <a:noFill/>
              </a:ln>
              <a:solidFill>
                <a:srgbClr val="993366"/>
              </a:solidFill>
              <a:effectLst/>
              <a:uLnTx/>
              <a:uFillTx/>
              <a:latin typeface="Calibri"/>
              <a:ea typeface="+mn-ea"/>
              <a:cs typeface="+mn-cs"/>
            </a:endParaRPr>
          </a:p>
        </p:txBody>
      </p:sp>
    </p:spTree>
    <p:extLst>
      <p:ext uri="{BB962C8B-B14F-4D97-AF65-F5344CB8AC3E}">
        <p14:creationId xmlns:p14="http://schemas.microsoft.com/office/powerpoint/2010/main" val="35176411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7BC374E7-D3F1-2843-977A-B6E65961963F}"/>
              </a:ext>
            </a:extLst>
          </p:cNvPr>
          <p:cNvSpPr>
            <a:spLocks noGrp="1"/>
          </p:cNvSpPr>
          <p:nvPr>
            <p:ph type="subTitle" idx="1"/>
          </p:nvPr>
        </p:nvSpPr>
        <p:spPr>
          <a:xfrm>
            <a:off x="613509" y="3302463"/>
            <a:ext cx="10964979" cy="3743863"/>
          </a:xfrm>
        </p:spPr>
        <p:txBody>
          <a:bodyPr>
            <a:normAutofit/>
          </a:bodyPr>
          <a:lstStyle/>
          <a:p>
            <a:pPr algn="ctr"/>
            <a:r>
              <a:rPr lang="lt-LT" sz="3000" dirty="0">
                <a:latin typeface="Montserrat SemiBold" pitchFamily="2" charset="0"/>
              </a:rPr>
              <a:t>MUS RASITE:</a:t>
            </a:r>
          </a:p>
          <a:p>
            <a:pPr algn="ctr"/>
            <a:r>
              <a:rPr lang="lt-LT" sz="2200" dirty="0">
                <a:latin typeface="Montserrat Light" pitchFamily="2" charset="0"/>
              </a:rPr>
              <a:t>Danės g. 17</a:t>
            </a:r>
            <a:r>
              <a:rPr lang="es-ES" sz="2200" dirty="0">
                <a:latin typeface="Montserrat Light" pitchFamily="2" charset="0"/>
              </a:rPr>
              <a:t>, </a:t>
            </a:r>
            <a:r>
              <a:rPr lang="es-ES" sz="2200" dirty="0" err="1">
                <a:latin typeface="Montserrat Light" pitchFamily="2" charset="0"/>
              </a:rPr>
              <a:t>Klaipėda</a:t>
            </a:r>
            <a:endParaRPr lang="es-ES" sz="2200" dirty="0">
              <a:latin typeface="Montserrat Light" pitchFamily="2" charset="0"/>
            </a:endParaRPr>
          </a:p>
          <a:p>
            <a:pPr algn="ctr"/>
            <a:r>
              <a:rPr lang="es-ES" sz="2200" dirty="0">
                <a:latin typeface="Montserrat Light" pitchFamily="2" charset="0"/>
              </a:rPr>
              <a:t>Tel. </a:t>
            </a:r>
            <a:r>
              <a:rPr lang="lt-LT" sz="2200" dirty="0">
                <a:latin typeface="Montserrat Light" pitchFamily="2" charset="0"/>
              </a:rPr>
              <a:t>+370 46 311971</a:t>
            </a:r>
            <a:endParaRPr lang="es-ES" sz="2200" dirty="0">
              <a:latin typeface="Montserrat Light" pitchFamily="2" charset="0"/>
            </a:endParaRPr>
          </a:p>
          <a:p>
            <a:pPr algn="ctr"/>
            <a:r>
              <a:rPr lang="es-ES" sz="2200" dirty="0">
                <a:latin typeface="Montserrat Light" pitchFamily="2" charset="0"/>
              </a:rPr>
              <a:t>El. p. </a:t>
            </a:r>
            <a:r>
              <a:rPr lang="es-ES" sz="2200" dirty="0" err="1">
                <a:latin typeface="Montserrat Light" pitchFamily="2" charset="0"/>
              </a:rPr>
              <a:t>info@sveikatosbiuras.lt</a:t>
            </a:r>
            <a:endParaRPr lang="es-ES" sz="2200" dirty="0">
              <a:latin typeface="Montserrat Light" pitchFamily="2" charset="0"/>
            </a:endParaRPr>
          </a:p>
          <a:p>
            <a:pPr algn="ctr"/>
            <a:r>
              <a:rPr lang="es-ES" sz="2200" dirty="0">
                <a:latin typeface="Montserrat Light" pitchFamily="2" charset="0"/>
              </a:rPr>
              <a:t>www.sveikatosbiuras.lt</a:t>
            </a:r>
          </a:p>
          <a:p>
            <a:pPr algn="ctr"/>
            <a:r>
              <a:rPr lang="es-ES" sz="2200" dirty="0">
                <a:latin typeface="Montserrat Light" pitchFamily="2" charset="0"/>
              </a:rPr>
              <a:t>www.facebook.com/biuras</a:t>
            </a:r>
            <a:endParaRPr lang="en-US" sz="2200" dirty="0">
              <a:latin typeface="Montserrat Light" pitchFamily="2"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65357" y="400013"/>
            <a:ext cx="3996267" cy="903871"/>
          </a:xfrm>
          <a:prstGeom prst="rect">
            <a:avLst/>
          </a:prstGeom>
        </p:spPr>
      </p:pic>
    </p:spTree>
    <p:extLst>
      <p:ext uri="{BB962C8B-B14F-4D97-AF65-F5344CB8AC3E}">
        <p14:creationId xmlns:p14="http://schemas.microsoft.com/office/powerpoint/2010/main" val="2336902102"/>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2E34D0"/>
      </a:dk2>
      <a:lt2>
        <a:srgbClr val="FEFFFF"/>
      </a:lt2>
      <a:accent1>
        <a:srgbClr val="8D95CC"/>
      </a:accent1>
      <a:accent2>
        <a:srgbClr val="2E34D0"/>
      </a:accent2>
      <a:accent3>
        <a:srgbClr val="D5D7E8"/>
      </a:accent3>
      <a:accent4>
        <a:srgbClr val="151967"/>
      </a:accent4>
      <a:accent5>
        <a:srgbClr val="626A92"/>
      </a:accent5>
      <a:accent6>
        <a:srgbClr val="040415"/>
      </a:accent6>
      <a:hlink>
        <a:srgbClr val="000000"/>
      </a:hlink>
      <a:folHlink>
        <a:srgbClr val="8D95C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1650</TotalTime>
  <Words>884</Words>
  <Application>Microsoft Office PowerPoint</Application>
  <PresentationFormat>Plačiaekranė</PresentationFormat>
  <Paragraphs>135</Paragraphs>
  <Slides>24</Slides>
  <Notes>10</Notes>
  <HiddenSlides>0</HiddenSlides>
  <MMClips>0</MMClips>
  <ScaleCrop>false</ScaleCrop>
  <HeadingPairs>
    <vt:vector size="6" baseType="variant">
      <vt:variant>
        <vt:lpstr>Naudojami šriftai</vt:lpstr>
      </vt:variant>
      <vt:variant>
        <vt:i4>10</vt:i4>
      </vt:variant>
      <vt:variant>
        <vt:lpstr>Tema</vt:lpstr>
      </vt:variant>
      <vt:variant>
        <vt:i4>2</vt:i4>
      </vt:variant>
      <vt:variant>
        <vt:lpstr>Skaidrių pavadinimai</vt:lpstr>
      </vt:variant>
      <vt:variant>
        <vt:i4>24</vt:i4>
      </vt:variant>
    </vt:vector>
  </HeadingPairs>
  <TitlesOfParts>
    <vt:vector size="36" baseType="lpstr">
      <vt:lpstr>Arial</vt:lpstr>
      <vt:lpstr>Calibri</vt:lpstr>
      <vt:lpstr>Montserrat Light</vt:lpstr>
      <vt:lpstr>Montserrat Medium</vt:lpstr>
      <vt:lpstr>Montserrat SemiBold</vt:lpstr>
      <vt:lpstr>Rando</vt:lpstr>
      <vt:lpstr>System Font Regular</vt:lpstr>
      <vt:lpstr>Space Grotesk</vt:lpstr>
      <vt:lpstr>Space Grotesk Medium</vt:lpstr>
      <vt:lpstr>Times New Roman</vt:lpstr>
      <vt:lpstr>Office Theme</vt:lpstr>
      <vt:lpstr>Office tema</vt:lpstr>
      <vt:lpstr>„PowerPoint“ pateiktis</vt:lpstr>
      <vt:lpstr>„PowerPoint“ pateiktis</vt:lpstr>
      <vt:lpstr>„PowerPoint“ pateiktis</vt:lpstr>
      <vt:lpstr>„PowerPoint“ pateiktis</vt:lpstr>
      <vt:lpstr>„PowerPoint“ pateiktis</vt:lpstr>
      <vt:lpstr>Pasitikrinę ir nepasitikrinę sveikatą MOKINIAI (proc.)</vt:lpstr>
      <vt:lpstr>Bendrosios, specialiosios rekomendacijos ir pritaikytas maitinimas (PROC.) </vt:lpstr>
      <vt:lpstr>„PowerPoint“ pateiktis</vt:lpstr>
      <vt:lpstr>MOKINIŲ PASISKIRSTYMAS PAGAL KMI (PROC.) </vt:lpstr>
      <vt:lpstr>„PowerPoint“ pateiktis</vt:lpstr>
      <vt:lpstr>MOKINIŲ pasiskirstymas pagal fizinio  ugdymo grupes (proc.)</vt:lpstr>
      <vt:lpstr>„PowerPoint“ pateiktis</vt:lpstr>
      <vt:lpstr>„PowerPoint“ pateiktis</vt:lpstr>
      <vt:lpstr>„PowerPoint“ pateiktis</vt:lpstr>
      <vt:lpstr>„PowerPoint“ pateiktis</vt:lpstr>
      <vt:lpstr>„PowerPoint“ pateiktis</vt:lpstr>
      <vt:lpstr>„PowerPoint“ pateiktis</vt:lpstr>
      <vt:lpstr>Dantų ėduonies intensyvumo (kpi+KPI) indeksas  2026-2027 m.m.</vt:lpstr>
      <vt:lpstr>„PowerPoint“ pateiktis</vt:lpstr>
      <vt:lpstr>Apibendrinimas (i) </vt:lpstr>
      <vt:lpstr>Apibendrinimas (ii) </vt:lpstr>
      <vt:lpstr>Apibendrinimas (iiI) </vt:lpstr>
      <vt:lpstr>„PowerPoint“ pateiktis</vt:lpstr>
      <vt:lpstr>„PowerPoint“ pateiktis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Aiste Ginaityte</dc:creator>
  <cp:lastModifiedBy>Laura Pukinskienė</cp:lastModifiedBy>
  <cp:revision>118</cp:revision>
  <cp:lastPrinted>2024-11-14T11:14:41Z</cp:lastPrinted>
  <dcterms:created xsi:type="dcterms:W3CDTF">2019-07-24T07:24:43Z</dcterms:created>
  <dcterms:modified xsi:type="dcterms:W3CDTF">2026-10-26T13:40:09Z</dcterms:modified>
</cp:coreProperties>
</file>